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04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04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49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7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3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9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6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6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4F16-CDCA-400A-89A9-67B5AE7D4963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925C-6EFF-4006-96B9-4C150579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9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23 июня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4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атьяна\Desktop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2" y="188640"/>
            <a:ext cx="8682061" cy="651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904908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(Не)вежда (не)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навидит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учение.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(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Не)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лепо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говорить с (не)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годяем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(Не)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ряшливый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человек смешон.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Кто (не)работает, тот (не) ест.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Кашу маслом (не) испортишь.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Правда в огне (не)горит и в воде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(не)тонет.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Под лежачий камень вода (не)течёт. 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Лодырю всегда (не)здоровится.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03745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вежда </a:t>
            </a:r>
            <a:r>
              <a:rPr lang="ru-RU" sz="4000" dirty="0" smtClean="0">
                <a:solidFill>
                  <a:srgbClr val="0070C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навидит учение.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лепо говорить с </a:t>
            </a:r>
            <a:r>
              <a:rPr lang="ru-RU" sz="4000" dirty="0" smtClean="0">
                <a:solidFill>
                  <a:srgbClr val="0070C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годяем. 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ряшливый человек смешон. 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Кто </a:t>
            </a: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работает, тот </a:t>
            </a: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ест. 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Кашу маслом </a:t>
            </a: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испортишь.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Правда в огне </a:t>
            </a: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горит и в воде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тонет.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Под лежачий камень вода </a:t>
            </a: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течёт. 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Лодырю всегда </a:t>
            </a:r>
            <a:r>
              <a:rPr lang="ru-RU" sz="4000" dirty="0" smtClean="0">
                <a:solidFill>
                  <a:srgbClr val="0070C0"/>
                </a:solidFill>
              </a:rPr>
              <a:t>не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здоровится.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3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5582"/>
            <a:ext cx="939500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4000" dirty="0" smtClean="0"/>
              <a:t>Из –за дальн</a:t>
            </a:r>
            <a:r>
              <a:rPr lang="ru-RU" sz="4000" dirty="0" smtClean="0">
                <a:solidFill>
                  <a:srgbClr val="00B050"/>
                </a:solidFill>
              </a:rPr>
              <a:t>его</a:t>
            </a:r>
            <a:r>
              <a:rPr lang="ru-RU" sz="4000" dirty="0" smtClean="0"/>
              <a:t> леса медле</a:t>
            </a:r>
            <a:r>
              <a:rPr lang="ru-RU" sz="4000" dirty="0" smtClean="0">
                <a:solidFill>
                  <a:srgbClr val="00B050"/>
                </a:solidFill>
              </a:rPr>
              <a:t>нн</a:t>
            </a:r>
            <a:r>
              <a:rPr lang="ru-RU" sz="4000" dirty="0" smtClean="0"/>
              <a:t>о</a:t>
            </a:r>
          </a:p>
          <a:p>
            <a:pPr algn="just"/>
            <a:r>
              <a:rPr lang="ru-RU" sz="4000" dirty="0" smtClean="0"/>
              <a:t> выпл</a:t>
            </a:r>
            <a:r>
              <a:rPr lang="ru-RU" sz="4000" dirty="0" smtClean="0">
                <a:solidFill>
                  <a:srgbClr val="00B050"/>
                </a:solidFill>
              </a:rPr>
              <a:t>ы</a:t>
            </a:r>
            <a:r>
              <a:rPr lang="ru-RU" sz="4000" dirty="0" smtClean="0"/>
              <a:t>ва</a:t>
            </a:r>
            <a:r>
              <a:rPr lang="ru-RU" sz="4000" dirty="0" smtClean="0">
                <a:solidFill>
                  <a:srgbClr val="00B050"/>
                </a:solidFill>
              </a:rPr>
              <a:t>е</a:t>
            </a:r>
            <a:r>
              <a:rPr lang="ru-RU" sz="4000" dirty="0" smtClean="0"/>
              <a:t>т  солнце. Оно осв</a:t>
            </a:r>
            <a:r>
              <a:rPr lang="ru-RU" sz="4000" dirty="0" smtClean="0">
                <a:solidFill>
                  <a:srgbClr val="00B050"/>
                </a:solidFill>
              </a:rPr>
              <a:t>е</a:t>
            </a:r>
            <a:r>
              <a:rPr lang="ru-RU" sz="4000" dirty="0" smtClean="0"/>
              <a:t>ща</a:t>
            </a:r>
            <a:r>
              <a:rPr lang="ru-RU" sz="4000" dirty="0" smtClean="0">
                <a:solidFill>
                  <a:srgbClr val="00B050"/>
                </a:solidFill>
              </a:rPr>
              <a:t>е</a:t>
            </a:r>
            <a:r>
              <a:rPr lang="ru-RU" sz="4000" dirty="0" smtClean="0"/>
              <a:t>т белые</a:t>
            </a:r>
          </a:p>
          <a:p>
            <a:pPr algn="just"/>
            <a:r>
              <a:rPr lang="ru-RU" sz="4000" dirty="0" smtClean="0"/>
              <a:t> леса и поля.  Только на </a:t>
            </a:r>
            <a:r>
              <a:rPr lang="ru-RU" sz="4000" dirty="0" smtClean="0">
                <a:solidFill>
                  <a:srgbClr val="00B050"/>
                </a:solidFill>
              </a:rPr>
              <a:t>при</a:t>
            </a:r>
            <a:r>
              <a:rPr lang="ru-RU" sz="4000" dirty="0" smtClean="0"/>
              <a:t>горке ветер</a:t>
            </a:r>
          </a:p>
          <a:p>
            <a:pPr algn="just"/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B050"/>
                </a:solidFill>
              </a:rPr>
              <a:t>с</a:t>
            </a:r>
            <a:r>
              <a:rPr lang="ru-RU" sz="4000" dirty="0" smtClean="0"/>
              <a:t>дува</a:t>
            </a:r>
            <a:r>
              <a:rPr lang="ru-RU" sz="4000" dirty="0" smtClean="0">
                <a:solidFill>
                  <a:srgbClr val="00B050"/>
                </a:solidFill>
              </a:rPr>
              <a:t>е</a:t>
            </a:r>
            <a:r>
              <a:rPr lang="ru-RU" sz="4000" dirty="0" smtClean="0"/>
              <a:t>т снежный  зимн</a:t>
            </a:r>
            <a:r>
              <a:rPr lang="ru-RU" sz="4000" dirty="0" smtClean="0">
                <a:solidFill>
                  <a:srgbClr val="00B050"/>
                </a:solidFill>
              </a:rPr>
              <a:t>и</a:t>
            </a:r>
            <a:r>
              <a:rPr lang="ru-RU" sz="4000" dirty="0" smtClean="0"/>
              <a:t>й наряд. Там</a:t>
            </a:r>
          </a:p>
          <a:p>
            <a:pPr algn="just"/>
            <a:r>
              <a:rPr lang="ru-RU" sz="4000" dirty="0" smtClean="0"/>
              <a:t> темне</a:t>
            </a:r>
            <a:r>
              <a:rPr lang="ru-RU" sz="4000" dirty="0" smtClean="0">
                <a:solidFill>
                  <a:srgbClr val="00B050"/>
                </a:solidFill>
              </a:rPr>
              <a:t>е</a:t>
            </a:r>
            <a:r>
              <a:rPr lang="ru-RU" sz="4000" dirty="0" smtClean="0"/>
              <a:t>т замё</a:t>
            </a:r>
            <a:r>
              <a:rPr lang="ru-RU" sz="4000" dirty="0" smtClean="0">
                <a:solidFill>
                  <a:srgbClr val="00B050"/>
                </a:solidFill>
              </a:rPr>
              <a:t>рз</a:t>
            </a:r>
            <a:r>
              <a:rPr lang="ru-RU" sz="4000" dirty="0" smtClean="0"/>
              <a:t>шая земля. С голубой</a:t>
            </a:r>
          </a:p>
          <a:p>
            <a:pPr algn="just"/>
            <a:r>
              <a:rPr lang="ru-RU" sz="4000" dirty="0" smtClean="0"/>
              <a:t> высоты льё</a:t>
            </a:r>
            <a:r>
              <a:rPr lang="ru-RU" sz="4000" dirty="0" smtClean="0">
                <a:solidFill>
                  <a:srgbClr val="00B050"/>
                </a:solidFill>
              </a:rPr>
              <a:t>тся</a:t>
            </a:r>
            <a:r>
              <a:rPr lang="ru-RU" sz="4000" dirty="0" smtClean="0"/>
              <a:t> на землю радос</a:t>
            </a:r>
            <a:r>
              <a:rPr lang="ru-RU" sz="4000" dirty="0" smtClean="0">
                <a:solidFill>
                  <a:srgbClr val="00B050"/>
                </a:solidFill>
              </a:rPr>
              <a:t>т</a:t>
            </a:r>
            <a:r>
              <a:rPr lang="ru-RU" sz="4000" dirty="0" smtClean="0"/>
              <a:t>ная</a:t>
            </a:r>
          </a:p>
          <a:p>
            <a:pPr algn="just"/>
            <a:r>
              <a:rPr lang="ru-RU" sz="4000" dirty="0" smtClean="0"/>
              <a:t> звенящая песня жаворонка. В этой песне </a:t>
            </a:r>
          </a:p>
          <a:p>
            <a:pPr algn="just"/>
            <a:r>
              <a:rPr lang="ru-RU" sz="4000" dirty="0" smtClean="0"/>
              <a:t>слыш</a:t>
            </a:r>
            <a:r>
              <a:rPr lang="ru-RU" sz="4000" dirty="0" smtClean="0">
                <a:solidFill>
                  <a:srgbClr val="00B050"/>
                </a:solidFill>
              </a:rPr>
              <a:t>и</a:t>
            </a:r>
            <a:r>
              <a:rPr lang="ru-RU" sz="4000" dirty="0" smtClean="0"/>
              <a:t>тся и звон весе</a:t>
            </a:r>
            <a:r>
              <a:rPr lang="ru-RU" sz="4000" dirty="0" smtClean="0">
                <a:solidFill>
                  <a:srgbClr val="00B050"/>
                </a:solidFill>
              </a:rPr>
              <a:t>нне</a:t>
            </a:r>
            <a:r>
              <a:rPr lang="ru-RU" sz="4000" dirty="0" smtClean="0"/>
              <a:t>й капел</a:t>
            </a:r>
            <a:r>
              <a:rPr lang="ru-RU" sz="4000" dirty="0" smtClean="0">
                <a:solidFill>
                  <a:srgbClr val="00B050"/>
                </a:solidFill>
              </a:rPr>
              <a:t>и</a:t>
            </a:r>
            <a:r>
              <a:rPr lang="ru-RU" sz="4000" dirty="0" smtClean="0"/>
              <a:t>, </a:t>
            </a:r>
          </a:p>
          <a:p>
            <a:pPr algn="just"/>
            <a:r>
              <a:rPr lang="ru-RU" sz="4000" dirty="0" smtClean="0"/>
              <a:t>и журчан</a:t>
            </a:r>
            <a:r>
              <a:rPr lang="ru-RU" sz="4000" dirty="0" smtClean="0">
                <a:solidFill>
                  <a:srgbClr val="00B050"/>
                </a:solidFill>
              </a:rPr>
              <a:t>ие</a:t>
            </a:r>
            <a:r>
              <a:rPr lang="ru-RU" sz="4000" dirty="0" smtClean="0"/>
              <a:t> ручейка.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8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23" y="169641"/>
            <a:ext cx="461445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тьяна\Desktop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00" y="116632"/>
            <a:ext cx="29146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Татьяна\Desktop\hello_html_7c32453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844" y="169641"/>
            <a:ext cx="4771398" cy="34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4363" y="1395869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ь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395868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ь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014" y="189681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ъ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44" y="3501008"/>
            <a:ext cx="921265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Под..ехать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с..ёмка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печен..е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л..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ётся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жил..ё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раз..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яснить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пред…юбилейный,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об…явить,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мурав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..и,бур..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ян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пред..явить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с..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едобный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ш..ют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об..явление,лист..я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в..юга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зал..ют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с..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езд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кол..я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сем…я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0"/>
            <a:ext cx="4131965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         </a:t>
            </a:r>
            <a:r>
              <a:rPr lang="ru-RU" sz="4800" dirty="0" smtClean="0">
                <a:solidFill>
                  <a:srgbClr val="0070C0"/>
                </a:solidFill>
              </a:rPr>
              <a:t>Ъ</a:t>
            </a:r>
          </a:p>
          <a:p>
            <a:r>
              <a:rPr lang="ru-RU" sz="4000" dirty="0"/>
              <a:t>п</a:t>
            </a:r>
            <a:r>
              <a:rPr lang="ru-RU" sz="4000" dirty="0" smtClean="0"/>
              <a:t>од</a:t>
            </a:r>
            <a:r>
              <a:rPr lang="ru-RU" sz="4000" dirty="0" smtClean="0">
                <a:solidFill>
                  <a:schemeClr val="accent1"/>
                </a:solidFill>
              </a:rPr>
              <a:t>ъ</a:t>
            </a:r>
            <a:r>
              <a:rPr lang="ru-RU" sz="4000" dirty="0" smtClean="0"/>
              <a:t>ехать</a:t>
            </a:r>
          </a:p>
          <a:p>
            <a:r>
              <a:rPr lang="ru-RU" sz="4000" dirty="0"/>
              <a:t>с</a:t>
            </a:r>
            <a:r>
              <a:rPr lang="ru-RU" sz="4000" dirty="0" smtClean="0">
                <a:solidFill>
                  <a:schemeClr val="accent1"/>
                </a:solidFill>
              </a:rPr>
              <a:t>ъ</a:t>
            </a:r>
            <a:r>
              <a:rPr lang="ru-RU" sz="4000" dirty="0" smtClean="0"/>
              <a:t>ёмка</a:t>
            </a:r>
          </a:p>
          <a:p>
            <a:r>
              <a:rPr lang="ru-RU" sz="4000" dirty="0"/>
              <a:t>р</a:t>
            </a:r>
            <a:r>
              <a:rPr lang="ru-RU" sz="4000" dirty="0" smtClean="0"/>
              <a:t>аз</a:t>
            </a:r>
            <a:r>
              <a:rPr lang="ru-RU" sz="4000" dirty="0" smtClean="0">
                <a:solidFill>
                  <a:schemeClr val="accent1"/>
                </a:solidFill>
              </a:rPr>
              <a:t>ъ</a:t>
            </a:r>
            <a:r>
              <a:rPr lang="ru-RU" sz="4000" dirty="0" smtClean="0"/>
              <a:t>яснить</a:t>
            </a:r>
          </a:p>
          <a:p>
            <a:r>
              <a:rPr lang="ru-RU" sz="4000" dirty="0"/>
              <a:t>п</a:t>
            </a:r>
            <a:r>
              <a:rPr lang="ru-RU" sz="4000" dirty="0" smtClean="0"/>
              <a:t>ред</a:t>
            </a:r>
            <a:r>
              <a:rPr lang="ru-RU" sz="4000" dirty="0" smtClean="0">
                <a:solidFill>
                  <a:srgbClr val="0070C0"/>
                </a:solidFill>
              </a:rPr>
              <a:t>ъ</a:t>
            </a:r>
            <a:r>
              <a:rPr lang="ru-RU" sz="4000" dirty="0" smtClean="0"/>
              <a:t>юбилейный</a:t>
            </a:r>
          </a:p>
          <a:p>
            <a:r>
              <a:rPr lang="ru-RU" sz="4000" dirty="0"/>
              <a:t>о</a:t>
            </a:r>
            <a:r>
              <a:rPr lang="ru-RU" sz="4000" dirty="0" smtClean="0"/>
              <a:t>б</a:t>
            </a:r>
            <a:r>
              <a:rPr lang="ru-RU" sz="4000" dirty="0" smtClean="0">
                <a:solidFill>
                  <a:schemeClr val="accent1"/>
                </a:solidFill>
              </a:rPr>
              <a:t>ъ</a:t>
            </a:r>
            <a:r>
              <a:rPr lang="ru-RU" sz="4000" dirty="0" smtClean="0"/>
              <a:t>явить</a:t>
            </a:r>
          </a:p>
          <a:p>
            <a:r>
              <a:rPr lang="ru-RU" sz="4000" dirty="0"/>
              <a:t>п</a:t>
            </a:r>
            <a:r>
              <a:rPr lang="ru-RU" sz="4000" dirty="0" smtClean="0"/>
              <a:t>ред</a:t>
            </a:r>
            <a:r>
              <a:rPr lang="ru-RU" sz="4000" dirty="0" smtClean="0">
                <a:solidFill>
                  <a:schemeClr val="accent1"/>
                </a:solidFill>
              </a:rPr>
              <a:t>ъ</a:t>
            </a:r>
            <a:r>
              <a:rPr lang="ru-RU" sz="4000" dirty="0" smtClean="0"/>
              <a:t>явить</a:t>
            </a:r>
          </a:p>
          <a:p>
            <a:r>
              <a:rPr lang="ru-RU" sz="4000" dirty="0"/>
              <a:t>с</a:t>
            </a:r>
            <a:r>
              <a:rPr lang="ru-RU" sz="4000" dirty="0" smtClean="0">
                <a:solidFill>
                  <a:srgbClr val="0070C0"/>
                </a:solidFill>
              </a:rPr>
              <a:t>ъ</a:t>
            </a:r>
            <a:r>
              <a:rPr lang="ru-RU" sz="4000" dirty="0" smtClean="0"/>
              <a:t>едобный</a:t>
            </a:r>
          </a:p>
          <a:p>
            <a:r>
              <a:rPr lang="ru-RU" sz="4000" dirty="0"/>
              <a:t>о</a:t>
            </a:r>
            <a:r>
              <a:rPr lang="ru-RU" sz="4000" dirty="0" smtClean="0"/>
              <a:t>б</a:t>
            </a:r>
            <a:r>
              <a:rPr lang="ru-RU" sz="4000" dirty="0" smtClean="0">
                <a:solidFill>
                  <a:srgbClr val="0070C0"/>
                </a:solidFill>
              </a:rPr>
              <a:t>ъ</a:t>
            </a:r>
            <a:r>
              <a:rPr lang="ru-RU" sz="4000" dirty="0" smtClean="0"/>
              <a:t>явление</a:t>
            </a:r>
          </a:p>
          <a:p>
            <a:r>
              <a:rPr lang="ru-RU" sz="4000" dirty="0"/>
              <a:t>с</a:t>
            </a:r>
            <a:r>
              <a:rPr lang="ru-RU" sz="4000" dirty="0" smtClean="0">
                <a:solidFill>
                  <a:srgbClr val="0070C0"/>
                </a:solidFill>
              </a:rPr>
              <a:t>ъ</a:t>
            </a:r>
            <a:r>
              <a:rPr lang="ru-RU" sz="4000" dirty="0" smtClean="0"/>
              <a:t>езд 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98833" y="0"/>
            <a:ext cx="185390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Ь</a:t>
            </a:r>
          </a:p>
          <a:p>
            <a:r>
              <a:rPr lang="ru-RU" sz="3600" dirty="0"/>
              <a:t>п</a:t>
            </a:r>
            <a:r>
              <a:rPr lang="ru-RU" sz="3600" dirty="0" smtClean="0"/>
              <a:t>ечен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е</a:t>
            </a:r>
          </a:p>
          <a:p>
            <a:r>
              <a:rPr lang="ru-RU" sz="3600" dirty="0"/>
              <a:t>л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ётся</a:t>
            </a:r>
          </a:p>
          <a:p>
            <a:r>
              <a:rPr lang="ru-RU" sz="3600" dirty="0"/>
              <a:t>ж</a:t>
            </a:r>
            <a:r>
              <a:rPr lang="ru-RU" sz="3600" dirty="0" smtClean="0"/>
              <a:t>ил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ё</a:t>
            </a:r>
          </a:p>
          <a:p>
            <a:r>
              <a:rPr lang="ru-RU" sz="3600" dirty="0"/>
              <a:t>м</a:t>
            </a:r>
            <a:r>
              <a:rPr lang="ru-RU" sz="3600" dirty="0" smtClean="0"/>
              <a:t>урав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и</a:t>
            </a:r>
          </a:p>
          <a:p>
            <a:r>
              <a:rPr lang="ru-RU" sz="3600" dirty="0"/>
              <a:t>б</a:t>
            </a:r>
            <a:r>
              <a:rPr lang="ru-RU" sz="3600" dirty="0" smtClean="0"/>
              <a:t>ур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ян</a:t>
            </a:r>
          </a:p>
          <a:p>
            <a:r>
              <a:rPr lang="ru-RU" sz="3600" dirty="0"/>
              <a:t>ш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ют</a:t>
            </a:r>
          </a:p>
          <a:p>
            <a:r>
              <a:rPr lang="ru-RU" sz="3600" dirty="0"/>
              <a:t>л</a:t>
            </a:r>
            <a:r>
              <a:rPr lang="ru-RU" sz="3600" dirty="0" smtClean="0"/>
              <a:t>ист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я</a:t>
            </a:r>
          </a:p>
          <a:p>
            <a:r>
              <a:rPr lang="ru-RU" sz="3600" dirty="0"/>
              <a:t>в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юга</a:t>
            </a:r>
          </a:p>
          <a:p>
            <a:r>
              <a:rPr lang="ru-RU" sz="3600" dirty="0"/>
              <a:t>з</a:t>
            </a:r>
            <a:r>
              <a:rPr lang="ru-RU" sz="3600" dirty="0" smtClean="0"/>
              <a:t>ал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ют</a:t>
            </a:r>
          </a:p>
          <a:p>
            <a:r>
              <a:rPr lang="ru-RU" sz="3600" dirty="0"/>
              <a:t>к</a:t>
            </a:r>
            <a:r>
              <a:rPr lang="ru-RU" sz="3600" dirty="0" smtClean="0"/>
              <a:t>ол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я</a:t>
            </a:r>
          </a:p>
          <a:p>
            <a:r>
              <a:rPr lang="ru-RU" sz="3600" dirty="0" smtClean="0"/>
              <a:t>сем</a:t>
            </a:r>
            <a:r>
              <a:rPr lang="ru-RU" sz="3600" dirty="0" smtClean="0">
                <a:solidFill>
                  <a:srgbClr val="C00000"/>
                </a:solidFill>
              </a:rPr>
              <a:t>ь</a:t>
            </a:r>
            <a:r>
              <a:rPr lang="ru-RU" sz="3600" dirty="0" smtClean="0"/>
              <a:t>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2434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25514"/>
            <a:ext cx="704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Замени имена существительные  на им. прилагательные по образцу :</a:t>
            </a:r>
          </a:p>
          <a:p>
            <a:r>
              <a:rPr lang="ru-RU" dirty="0" smtClean="0"/>
              <a:t>(барсук) нора    </a:t>
            </a:r>
            <a:r>
              <a:rPr lang="ru-RU" i="1" dirty="0" smtClean="0"/>
              <a:t>барсучья нора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45895" y="928099"/>
            <a:ext cx="375359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птица</a:t>
            </a:r>
            <a:r>
              <a:rPr lang="ru-RU" sz="4000" dirty="0" smtClean="0"/>
              <a:t>) гнездо</a:t>
            </a:r>
          </a:p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волк</a:t>
            </a:r>
            <a:r>
              <a:rPr lang="ru-RU" sz="4000" dirty="0" smtClean="0"/>
              <a:t>) следы</a:t>
            </a:r>
          </a:p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собака</a:t>
            </a:r>
            <a:r>
              <a:rPr lang="ru-RU" sz="4000" dirty="0" smtClean="0"/>
              <a:t>) конура</a:t>
            </a:r>
          </a:p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коза</a:t>
            </a:r>
            <a:r>
              <a:rPr lang="ru-RU" sz="4000" dirty="0" smtClean="0"/>
              <a:t>) молоко</a:t>
            </a:r>
          </a:p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медведь</a:t>
            </a:r>
            <a:r>
              <a:rPr lang="ru-RU" sz="4000" dirty="0" smtClean="0"/>
              <a:t>) лапа</a:t>
            </a:r>
          </a:p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заяц</a:t>
            </a:r>
            <a:r>
              <a:rPr lang="ru-RU" sz="4000" dirty="0" smtClean="0"/>
              <a:t>) хитрость</a:t>
            </a:r>
          </a:p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белка</a:t>
            </a:r>
            <a:r>
              <a:rPr lang="ru-RU" sz="4000" dirty="0" smtClean="0"/>
              <a:t>) нора</a:t>
            </a:r>
          </a:p>
          <a:p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лиса</a:t>
            </a:r>
            <a:r>
              <a:rPr lang="ru-RU" sz="4000" dirty="0" smtClean="0"/>
              <a:t>) мордочка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928099"/>
            <a:ext cx="373275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тич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е гнездо</a:t>
            </a:r>
          </a:p>
          <a:p>
            <a:r>
              <a:rPr lang="ru-RU" sz="4000" dirty="0"/>
              <a:t>в</a:t>
            </a:r>
            <a:r>
              <a:rPr lang="ru-RU" sz="4000" dirty="0" smtClean="0"/>
              <a:t>олч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и следы</a:t>
            </a:r>
          </a:p>
          <a:p>
            <a:r>
              <a:rPr lang="ru-RU" sz="4000" dirty="0"/>
              <a:t>с</a:t>
            </a:r>
            <a:r>
              <a:rPr lang="ru-RU" sz="4000" dirty="0" smtClean="0"/>
              <a:t>обач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я конура</a:t>
            </a:r>
          </a:p>
          <a:p>
            <a:r>
              <a:rPr lang="ru-RU" sz="4000" dirty="0"/>
              <a:t>к</a:t>
            </a:r>
            <a:r>
              <a:rPr lang="ru-RU" sz="4000" dirty="0" smtClean="0"/>
              <a:t>оз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е молоко</a:t>
            </a:r>
          </a:p>
          <a:p>
            <a:r>
              <a:rPr lang="ru-RU" sz="4000" dirty="0"/>
              <a:t>м</a:t>
            </a:r>
            <a:r>
              <a:rPr lang="ru-RU" sz="4000" dirty="0" smtClean="0"/>
              <a:t>едвеж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я лапа</a:t>
            </a:r>
          </a:p>
          <a:p>
            <a:r>
              <a:rPr lang="ru-RU" sz="4000" dirty="0"/>
              <a:t>з</a:t>
            </a:r>
            <a:r>
              <a:rPr lang="ru-RU" sz="4000" dirty="0" smtClean="0"/>
              <a:t>аяч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я хитрость</a:t>
            </a:r>
          </a:p>
          <a:p>
            <a:r>
              <a:rPr lang="ru-RU" sz="4000" dirty="0"/>
              <a:t>б</a:t>
            </a:r>
            <a:r>
              <a:rPr lang="ru-RU" sz="4000" dirty="0" smtClean="0"/>
              <a:t>елич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я нора</a:t>
            </a:r>
          </a:p>
          <a:p>
            <a:r>
              <a:rPr lang="ru-RU" sz="4000" dirty="0"/>
              <a:t>л</a:t>
            </a:r>
            <a:r>
              <a:rPr lang="ru-RU" sz="4000" dirty="0" smtClean="0"/>
              <a:t>ис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я мордочка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974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487" y="116632"/>
            <a:ext cx="133786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</a:t>
            </a:r>
          </a:p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уществ.</a:t>
            </a:r>
          </a:p>
          <a:p>
            <a:pPr algn="ctr"/>
            <a:endParaRPr lang="ru-RU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7774" y="0"/>
            <a:ext cx="18090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ся</a:t>
            </a:r>
            <a:endParaRPr lang="ru-RU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глагол. 3л.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50421" y="0"/>
            <a:ext cx="187480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ься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лагол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н.ф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340768"/>
            <a:ext cx="85710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Берёзка –красави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радуе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тся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солнцу.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0556" y="1844824"/>
            <a:ext cx="8735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Где песня поё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тся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там весело живё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тся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0556" y="2522976"/>
            <a:ext cx="8640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Медведя боя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ться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так ягод не видать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377" y="3356992"/>
            <a:ext cx="65545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Конни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выступила в поход.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831" y="4064878"/>
            <a:ext cx="74789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Готов сквозь землю провали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ться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2026" y="4755458"/>
            <a:ext cx="6772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Учени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 школу собирае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тся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42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\Desktop\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" y="0"/>
            <a:ext cx="432048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Татьяна\Desktop\unname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056" y="40695"/>
            <a:ext cx="3923928" cy="294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421" y="2992499"/>
            <a:ext cx="92686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Обеспеч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…,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ноч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..ка, богач..,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держиш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…,</a:t>
            </a:r>
          </a:p>
          <a:p>
            <a:r>
              <a:rPr lang="ru-RU" sz="4000" dirty="0" err="1"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упаеш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ся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, гон..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щик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, около рощ..,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дич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..,</a:t>
            </a:r>
          </a:p>
          <a:p>
            <a:r>
              <a:rPr lang="ru-RU" sz="4000" dirty="0" err="1">
                <a:solidFill>
                  <a:schemeClr val="accent3">
                    <a:lumMod val="50000"/>
                  </a:schemeClr>
                </a:solidFill>
              </a:rPr>
              <a:t>б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атон..чик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жмуриш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ся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, вещ..,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брош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.., 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стриж..,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мыш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помощ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помощ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..ник,</a:t>
            </a:r>
          </a:p>
          <a:p>
            <a:r>
              <a:rPr lang="ru-RU" sz="4000" dirty="0" err="1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апеч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увлеч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мощ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ный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мощ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..,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смен..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щик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, меч..,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молодёж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…,камен..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щик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30145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Обеспеч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 но</a:t>
            </a:r>
            <a:r>
              <a:rPr lang="ru-RU" sz="4800" dirty="0" smtClean="0">
                <a:solidFill>
                  <a:srgbClr val="00B050"/>
                </a:solidFill>
              </a:rPr>
              <a:t>чк</a:t>
            </a:r>
            <a:r>
              <a:rPr lang="ru-RU" sz="4800" dirty="0" smtClean="0"/>
              <a:t>а, богач, держиш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</a:t>
            </a:r>
          </a:p>
          <a:p>
            <a:r>
              <a:rPr lang="ru-RU" sz="4800" dirty="0" smtClean="0"/>
              <a:t>купаеш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ся</a:t>
            </a:r>
            <a:r>
              <a:rPr lang="ru-RU" sz="4800" dirty="0"/>
              <a:t>,</a:t>
            </a:r>
            <a:r>
              <a:rPr lang="ru-RU" sz="4800" dirty="0" smtClean="0"/>
              <a:t> го</a:t>
            </a:r>
            <a:r>
              <a:rPr lang="ru-RU" sz="4800" dirty="0" smtClean="0">
                <a:solidFill>
                  <a:srgbClr val="00B050"/>
                </a:solidFill>
              </a:rPr>
              <a:t>нщ</a:t>
            </a:r>
            <a:r>
              <a:rPr lang="ru-RU" sz="4800" dirty="0" smtClean="0"/>
              <a:t>ик, около рощ, </a:t>
            </a:r>
          </a:p>
          <a:p>
            <a:r>
              <a:rPr lang="ru-RU" sz="4800" dirty="0"/>
              <a:t>д</a:t>
            </a:r>
            <a:r>
              <a:rPr lang="ru-RU" sz="4800" dirty="0" smtClean="0"/>
              <a:t>ич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 бато</a:t>
            </a:r>
            <a:r>
              <a:rPr lang="ru-RU" sz="4800" dirty="0" smtClean="0">
                <a:solidFill>
                  <a:srgbClr val="00B050"/>
                </a:solidFill>
              </a:rPr>
              <a:t>нч</a:t>
            </a:r>
            <a:r>
              <a:rPr lang="ru-RU" sz="4800" dirty="0" smtClean="0"/>
              <a:t>ик, жмуриш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ся, вещ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</a:t>
            </a:r>
          </a:p>
          <a:p>
            <a:r>
              <a:rPr lang="ru-RU" sz="4800" dirty="0" smtClean="0"/>
              <a:t> брош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 стриж, мыш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 помощ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омо</a:t>
            </a:r>
            <a:r>
              <a:rPr lang="ru-RU" sz="4800" dirty="0" smtClean="0">
                <a:solidFill>
                  <a:srgbClr val="00B050"/>
                </a:solidFill>
              </a:rPr>
              <a:t>щн</a:t>
            </a:r>
            <a:r>
              <a:rPr lang="ru-RU" sz="4800" dirty="0" smtClean="0"/>
              <a:t>ик, запеч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 увлеч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</a:t>
            </a:r>
          </a:p>
          <a:p>
            <a:r>
              <a:rPr lang="ru-RU" sz="4800" dirty="0" smtClean="0"/>
              <a:t> мо</a:t>
            </a:r>
            <a:r>
              <a:rPr lang="ru-RU" sz="4800" dirty="0" smtClean="0">
                <a:solidFill>
                  <a:srgbClr val="00B050"/>
                </a:solidFill>
              </a:rPr>
              <a:t>щн</a:t>
            </a:r>
            <a:r>
              <a:rPr lang="ru-RU" sz="4800" dirty="0" smtClean="0"/>
              <a:t>ый, мощ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 сме</a:t>
            </a:r>
            <a:r>
              <a:rPr lang="ru-RU" sz="4800" dirty="0" smtClean="0">
                <a:solidFill>
                  <a:srgbClr val="00B050"/>
                </a:solidFill>
              </a:rPr>
              <a:t>нщ</a:t>
            </a:r>
            <a:r>
              <a:rPr lang="ru-RU" sz="4800" dirty="0" smtClean="0"/>
              <a:t>ик, меч,</a:t>
            </a:r>
          </a:p>
          <a:p>
            <a:r>
              <a:rPr lang="ru-RU" sz="4800" dirty="0"/>
              <a:t>м</a:t>
            </a:r>
            <a:r>
              <a:rPr lang="ru-RU" sz="4800" dirty="0" smtClean="0"/>
              <a:t>олодёж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, каме</a:t>
            </a:r>
            <a:r>
              <a:rPr lang="ru-RU" sz="4800" dirty="0" smtClean="0">
                <a:solidFill>
                  <a:srgbClr val="00B050"/>
                </a:solidFill>
              </a:rPr>
              <a:t>нщ</a:t>
            </a:r>
            <a:r>
              <a:rPr lang="ru-RU" sz="4800" dirty="0" smtClean="0"/>
              <a:t>ик.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299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449" y="417442"/>
            <a:ext cx="8987652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Лучш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пейзаж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ем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на поз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 </a:t>
            </a:r>
          </a:p>
          <a:p>
            <a:pPr algn="just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орог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е,   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вечерн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 поезд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just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вечерн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 зрел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м,  у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летн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 </a:t>
            </a:r>
          </a:p>
          <a:p>
            <a:pPr algn="just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 в зимн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юю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сказку, жгуч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ее</a:t>
            </a:r>
          </a:p>
          <a:p>
            <a:pPr algn="just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со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нце,  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верхн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юю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полку, </a:t>
            </a:r>
          </a:p>
          <a:p>
            <a:pPr algn="just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рычащ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ая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львица, в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ысохш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ий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ручей, </a:t>
            </a:r>
          </a:p>
          <a:p>
            <a:pPr algn="just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высохш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 руба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 , 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радос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ным</a:t>
            </a:r>
          </a:p>
          <a:p>
            <a:pPr algn="just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луч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м, гладк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 льдом.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56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799" y="116632"/>
            <a:ext cx="3228384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м</a:t>
            </a:r>
            <a:r>
              <a:rPr lang="ru-RU" sz="3600" dirty="0" smtClean="0"/>
              <a:t>ы </a:t>
            </a:r>
            <a:r>
              <a:rPr lang="ru-RU" sz="3600" dirty="0" err="1" smtClean="0"/>
              <a:t>дыш</a:t>
            </a:r>
            <a:r>
              <a:rPr lang="ru-RU" sz="3600" dirty="0" smtClean="0"/>
              <a:t>…м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н </a:t>
            </a:r>
            <a:r>
              <a:rPr lang="ru-RU" sz="3600" dirty="0" err="1" smtClean="0"/>
              <a:t>искупа</a:t>
            </a:r>
            <a:r>
              <a:rPr lang="ru-RU" sz="3600" dirty="0" smtClean="0"/>
              <a:t>..т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ни стел…т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н </a:t>
            </a:r>
            <a:r>
              <a:rPr lang="ru-RU" sz="3600" dirty="0" err="1" smtClean="0"/>
              <a:t>сбре</a:t>
            </a:r>
            <a:r>
              <a:rPr lang="ru-RU" sz="3600" dirty="0" smtClean="0"/>
              <a:t>..т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ы </a:t>
            </a:r>
            <a:r>
              <a:rPr lang="ru-RU" sz="3600" dirty="0" err="1" smtClean="0"/>
              <a:t>терп</a:t>
            </a:r>
            <a:r>
              <a:rPr lang="ru-RU" sz="3600" dirty="0" smtClean="0"/>
              <a:t>..</a:t>
            </a:r>
            <a:r>
              <a:rPr lang="ru-RU" sz="3600" dirty="0" err="1" smtClean="0"/>
              <a:t>шь</a:t>
            </a:r>
            <a:endParaRPr lang="ru-RU" sz="3600" dirty="0" smtClean="0"/>
          </a:p>
          <a:p>
            <a:r>
              <a:rPr lang="ru-RU" sz="3600" dirty="0"/>
              <a:t>м</a:t>
            </a:r>
            <a:r>
              <a:rPr lang="ru-RU" sz="3600" dirty="0" smtClean="0"/>
              <a:t>ы пойма…м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ы </a:t>
            </a:r>
            <a:r>
              <a:rPr lang="ru-RU" sz="3600" dirty="0" err="1" smtClean="0"/>
              <a:t>задыш</a:t>
            </a:r>
            <a:r>
              <a:rPr lang="ru-RU" sz="3600" dirty="0" smtClean="0"/>
              <a:t>..</a:t>
            </a:r>
            <a:r>
              <a:rPr lang="ru-RU" sz="3600" dirty="0" err="1" smtClean="0"/>
              <a:t>шь</a:t>
            </a:r>
            <a:endParaRPr lang="ru-RU" sz="3600" dirty="0" smtClean="0"/>
          </a:p>
          <a:p>
            <a:r>
              <a:rPr lang="ru-RU" sz="3600" dirty="0"/>
              <a:t>в</a:t>
            </a:r>
            <a:r>
              <a:rPr lang="ru-RU" sz="3600" dirty="0" smtClean="0"/>
              <a:t>ы </a:t>
            </a:r>
            <a:r>
              <a:rPr lang="ru-RU" sz="3600" dirty="0" err="1" smtClean="0"/>
              <a:t>люб..те</a:t>
            </a:r>
            <a:endParaRPr lang="ru-RU" sz="3600" dirty="0" smtClean="0"/>
          </a:p>
          <a:p>
            <a:r>
              <a:rPr lang="ru-RU" sz="3600" dirty="0"/>
              <a:t>т</a:t>
            </a:r>
            <a:r>
              <a:rPr lang="ru-RU" sz="3600" dirty="0" smtClean="0"/>
              <a:t>ы </a:t>
            </a:r>
            <a:r>
              <a:rPr lang="ru-RU" sz="3600" dirty="0" err="1" smtClean="0"/>
              <a:t>испачка</a:t>
            </a:r>
            <a:r>
              <a:rPr lang="ru-RU" sz="3600" dirty="0" smtClean="0"/>
              <a:t>..</a:t>
            </a:r>
            <a:r>
              <a:rPr lang="ru-RU" sz="3600" dirty="0" err="1" smtClean="0"/>
              <a:t>шь</a:t>
            </a:r>
            <a:endParaRPr lang="ru-RU" sz="3600" dirty="0" smtClean="0"/>
          </a:p>
          <a:p>
            <a:r>
              <a:rPr lang="ru-RU" sz="3600" dirty="0"/>
              <a:t>о</a:t>
            </a:r>
            <a:r>
              <a:rPr lang="ru-RU" sz="3600" dirty="0" smtClean="0"/>
              <a:t>ни </a:t>
            </a:r>
            <a:r>
              <a:rPr lang="ru-RU" sz="3600" dirty="0" err="1" smtClean="0"/>
              <a:t>увид</a:t>
            </a:r>
            <a:r>
              <a:rPr lang="ru-RU" sz="3600" dirty="0" smtClean="0"/>
              <a:t>..т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на </a:t>
            </a:r>
            <a:r>
              <a:rPr lang="ru-RU" sz="3600" dirty="0" err="1" smtClean="0"/>
              <a:t>ненавид</a:t>
            </a:r>
            <a:r>
              <a:rPr lang="ru-RU" sz="3600" dirty="0" smtClean="0"/>
              <a:t>..т</a:t>
            </a:r>
          </a:p>
          <a:p>
            <a:r>
              <a:rPr lang="ru-RU" sz="3600" dirty="0"/>
              <a:t>м</a:t>
            </a:r>
            <a:r>
              <a:rPr lang="ru-RU" sz="3600" dirty="0" smtClean="0"/>
              <a:t>ы </a:t>
            </a:r>
            <a:r>
              <a:rPr lang="ru-RU" sz="3600" dirty="0" err="1" smtClean="0"/>
              <a:t>придерж</a:t>
            </a:r>
            <a:r>
              <a:rPr lang="ru-RU" sz="3600" dirty="0" smtClean="0"/>
              <a:t>..м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060099" y="120215"/>
            <a:ext cx="3109954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м</a:t>
            </a:r>
            <a:r>
              <a:rPr lang="ru-RU" sz="3600" dirty="0" smtClean="0"/>
              <a:t>ы </a:t>
            </a:r>
            <a:r>
              <a:rPr lang="ru-RU" sz="3600" dirty="0" err="1" smtClean="0"/>
              <a:t>распиш</a:t>
            </a:r>
            <a:r>
              <a:rPr lang="ru-RU" sz="3600" dirty="0" smtClean="0"/>
              <a:t>..м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ы вид..</a:t>
            </a:r>
            <a:r>
              <a:rPr lang="ru-RU" sz="3600" dirty="0" err="1" smtClean="0"/>
              <a:t>шь</a:t>
            </a:r>
            <a:endParaRPr lang="ru-RU" sz="3600" dirty="0" smtClean="0"/>
          </a:p>
          <a:p>
            <a:r>
              <a:rPr lang="ru-RU" sz="3600" dirty="0"/>
              <a:t>о</a:t>
            </a:r>
            <a:r>
              <a:rPr lang="ru-RU" sz="3600" dirty="0" smtClean="0"/>
              <a:t>н </a:t>
            </a:r>
            <a:r>
              <a:rPr lang="ru-RU" sz="3600" dirty="0" err="1" smtClean="0"/>
              <a:t>рассуд</a:t>
            </a:r>
            <a:r>
              <a:rPr lang="ru-RU" sz="3600" dirty="0" smtClean="0"/>
              <a:t>..т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на </a:t>
            </a:r>
            <a:r>
              <a:rPr lang="ru-RU" sz="3600" dirty="0" err="1" smtClean="0"/>
              <a:t>расстел</a:t>
            </a:r>
            <a:r>
              <a:rPr lang="ru-RU" sz="3600" dirty="0" smtClean="0"/>
              <a:t>..т</a:t>
            </a:r>
          </a:p>
          <a:p>
            <a:r>
              <a:rPr lang="ru-RU" sz="3600" dirty="0"/>
              <a:t>в</a:t>
            </a:r>
            <a:r>
              <a:rPr lang="ru-RU" sz="3600" dirty="0" smtClean="0"/>
              <a:t>ы </a:t>
            </a:r>
            <a:r>
              <a:rPr lang="ru-RU" sz="3600" dirty="0" err="1" smtClean="0"/>
              <a:t>гон..те</a:t>
            </a:r>
            <a:endParaRPr lang="ru-RU" sz="3600" dirty="0" smtClean="0"/>
          </a:p>
          <a:p>
            <a:r>
              <a:rPr lang="ru-RU" sz="3600" dirty="0"/>
              <a:t>о</a:t>
            </a:r>
            <a:r>
              <a:rPr lang="ru-RU" sz="3600" dirty="0" smtClean="0"/>
              <a:t>ни </a:t>
            </a:r>
            <a:r>
              <a:rPr lang="ru-RU" sz="3600" dirty="0" err="1" smtClean="0"/>
              <a:t>ла..т</a:t>
            </a:r>
            <a:endParaRPr lang="ru-RU" sz="3600" dirty="0" smtClean="0"/>
          </a:p>
          <a:p>
            <a:r>
              <a:rPr lang="ru-RU" sz="3600" dirty="0"/>
              <a:t>о</a:t>
            </a:r>
            <a:r>
              <a:rPr lang="ru-RU" sz="3600" dirty="0" smtClean="0"/>
              <a:t>ни </a:t>
            </a:r>
            <a:r>
              <a:rPr lang="ru-RU" sz="3600" dirty="0" err="1" smtClean="0"/>
              <a:t>высуш</a:t>
            </a:r>
            <a:r>
              <a:rPr lang="ru-RU" sz="3600" dirty="0" smtClean="0"/>
              <a:t>..т</a:t>
            </a:r>
          </a:p>
          <a:p>
            <a:r>
              <a:rPr lang="ru-RU" sz="3600" dirty="0"/>
              <a:t>м</a:t>
            </a:r>
            <a:r>
              <a:rPr lang="ru-RU" sz="3600" dirty="0" smtClean="0"/>
              <a:t>ы </a:t>
            </a:r>
            <a:r>
              <a:rPr lang="ru-RU" sz="3600" dirty="0" err="1" smtClean="0"/>
              <a:t>посмотр</a:t>
            </a:r>
            <a:r>
              <a:rPr lang="ru-RU" sz="3600" dirty="0" smtClean="0"/>
              <a:t>..м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н </a:t>
            </a:r>
            <a:r>
              <a:rPr lang="ru-RU" sz="3600" dirty="0" err="1" smtClean="0"/>
              <a:t>нагрева..т</a:t>
            </a:r>
            <a:endParaRPr lang="ru-RU" sz="3600" dirty="0" smtClean="0"/>
          </a:p>
          <a:p>
            <a:r>
              <a:rPr lang="ru-RU" sz="3600" dirty="0"/>
              <a:t>в</a:t>
            </a:r>
            <a:r>
              <a:rPr lang="ru-RU" sz="3600" dirty="0" smtClean="0"/>
              <a:t>ы </a:t>
            </a:r>
            <a:r>
              <a:rPr lang="ru-RU" sz="3600" dirty="0" err="1" smtClean="0"/>
              <a:t>закле</a:t>
            </a:r>
            <a:r>
              <a:rPr lang="ru-RU" sz="3600" dirty="0" smtClean="0"/>
              <a:t>..те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ы </a:t>
            </a:r>
            <a:r>
              <a:rPr lang="ru-RU" sz="3600" dirty="0" err="1" smtClean="0"/>
              <a:t>вытерп</a:t>
            </a:r>
            <a:r>
              <a:rPr lang="ru-RU" sz="3600" dirty="0" smtClean="0"/>
              <a:t>..</a:t>
            </a:r>
            <a:r>
              <a:rPr lang="ru-RU" sz="3600" dirty="0" err="1" smtClean="0"/>
              <a:t>шь</a:t>
            </a:r>
            <a:endParaRPr lang="ru-RU" sz="3600" dirty="0" smtClean="0"/>
          </a:p>
          <a:p>
            <a:r>
              <a:rPr lang="ru-RU" sz="3600" dirty="0"/>
              <a:t>в</a:t>
            </a:r>
            <a:r>
              <a:rPr lang="ru-RU" sz="3600" dirty="0" smtClean="0"/>
              <a:t>ы </a:t>
            </a:r>
            <a:r>
              <a:rPr lang="ru-RU" sz="3600" dirty="0" err="1" smtClean="0"/>
              <a:t>слыш</a:t>
            </a:r>
            <a:r>
              <a:rPr lang="ru-RU" sz="3600" dirty="0" smtClean="0"/>
              <a:t>..те</a:t>
            </a:r>
          </a:p>
          <a:p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32991" y="120215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0777" y="603525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5487" y="116794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ю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9891" y="1735059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405" y="2241738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725" y="282875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532" y="3284984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1027" y="3950517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3578" y="450912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0777" y="5008820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1621" y="5593595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6036" y="605816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45372" y="10281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97709" y="603524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4828" y="1167947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62869" y="173505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8717" y="2241737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6011" y="285953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ю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56622" y="3323455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41901" y="3946113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56622" y="450911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68508" y="4944517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45502" y="559941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49181" y="605816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660</Words>
  <Application>Microsoft Office PowerPoint</Application>
  <PresentationFormat>Экран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23 июня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июня</dc:title>
  <dc:creator>Татьяна</dc:creator>
  <cp:lastModifiedBy>Татьяна</cp:lastModifiedBy>
  <cp:revision>22</cp:revision>
  <dcterms:created xsi:type="dcterms:W3CDTF">2020-06-22T10:06:58Z</dcterms:created>
  <dcterms:modified xsi:type="dcterms:W3CDTF">2020-06-22T14:10:46Z</dcterms:modified>
</cp:coreProperties>
</file>