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350" r:id="rId2"/>
    <p:sldId id="379" r:id="rId3"/>
    <p:sldId id="413" r:id="rId4"/>
    <p:sldId id="412" r:id="rId5"/>
    <p:sldId id="387" r:id="rId6"/>
    <p:sldId id="405" r:id="rId7"/>
    <p:sldId id="406" r:id="rId8"/>
    <p:sldId id="407" r:id="rId9"/>
    <p:sldId id="391" r:id="rId10"/>
    <p:sldId id="409" r:id="rId11"/>
    <p:sldId id="377" r:id="rId12"/>
    <p:sldId id="410" r:id="rId13"/>
    <p:sldId id="414" r:id="rId14"/>
    <p:sldId id="415" r:id="rId15"/>
    <p:sldId id="416" r:id="rId16"/>
    <p:sldId id="41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F81BD"/>
    <a:srgbClr val="F9FEB4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2910" autoAdjust="0"/>
  </p:normalViewPr>
  <p:slideViewPr>
    <p:cSldViewPr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8BC502-1BBB-4A99-AD55-A5D240B9C813}" type="datetimeFigureOut">
              <a:rPr lang="ru-RU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4CBC65-F31B-40DD-8F19-C655FD389B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92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327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Запиши слова в два столбика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986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552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895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68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BC65-F31B-40DD-8F19-C655FD389BEF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405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2F612-0DAC-4CC2-8914-6234DE49AB26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8902F-BF31-4EEC-B98B-869CBFA67D8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7" name="Рисунок 6" descr="post-279854-129828837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7e6b01896c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30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66429-3380-4AB2-968F-F3E81DE0C722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86086-4809-4DF1-9F46-25744DF3E6B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7280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D10FE-D4E7-4D41-8B7A-CCDF646357F0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C75BD-752F-414A-B0B0-DA3BFFBFD8D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5653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A80CC-8131-43BA-A830-D2B45B2EF970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5E5DE-6D93-42AD-ABF8-1E0CE44627B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93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E7D11-32EC-4097-865C-257D77152121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100-EDA8-4CFA-836B-784FFEA5D8F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1299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DA43C-4BB1-4010-9090-CCFF03400110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C2DCC-6B7C-4840-9571-06F1BF0FE6C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0553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23B1-1C4C-467D-BC11-53FCDC9379B9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D0D6-E10C-4FFD-8029-D08FCDB5D4D0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7881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DD91-4EC0-4019-A000-4C38D357788A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92FE1-7D5A-4DB7-83C8-93EE62DEC82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61705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DEA09-6623-4625-AC70-737A309A5E06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F9FA1-6480-47A8-B11D-79A9873810D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1546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10978-60C9-48DC-AB7C-61048A8A3B36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96596-CA6F-4C28-A016-CF6732D1EED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6174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B6233-D69E-4955-9E1F-6810A27185FB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56D2-2255-4984-9080-25A2BC6B105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7941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2D8AA2-861F-402B-80D0-0DD98296F401}" type="datetimeFigureOut">
              <a:rPr lang="ru-RU" smtClean="0"/>
              <a:pPr>
                <a:defRPr/>
              </a:pPr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DD2DA2-801D-4D54-9667-67DF6884DF9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17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2517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5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цат</a:t>
            </a:r>
            <a:r>
              <a:rPr lang="ru-RU" sz="5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</a:t>
            </a:r>
            <a:r>
              <a:rPr lang="ru-RU" sz="5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июня</a:t>
            </a: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ru-RU" sz="5400" i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 р</a:t>
            </a:r>
            <a:r>
              <a:rPr lang="ru-RU" sz="5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6757" y="705287"/>
            <a:ext cx="8700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</a:t>
            </a: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</a:t>
            </a:r>
            <a:r>
              <a:rPr lang="ru-RU" alt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(стр. 68)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927" t="47344" r="15514" b="23695"/>
          <a:stretch/>
        </p:blipFill>
        <p:spPr>
          <a:xfrm>
            <a:off x="246757" y="748650"/>
            <a:ext cx="8653863" cy="2252375"/>
          </a:xfrm>
          <a:prstGeom prst="rect">
            <a:avLst/>
          </a:prstGeom>
        </p:spPr>
      </p:pic>
      <p:pic>
        <p:nvPicPr>
          <p:cNvPr id="2050" name="Picture 2" descr="Картинки по запросу иней блести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2" y="2852936"/>
            <a:ext cx="5748774" cy="38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лыбающееся лицо 6"/>
          <p:cNvSpPr/>
          <p:nvPr/>
        </p:nvSpPr>
        <p:spPr>
          <a:xfrm>
            <a:off x="755576" y="738038"/>
            <a:ext cx="720080" cy="39179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20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800" y="980728"/>
            <a:ext cx="820891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Говорит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попугай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попугаю:</a:t>
            </a:r>
          </a:p>
          <a:p>
            <a:pPr marL="571500" indent="-571500">
              <a:buFontTx/>
              <a:buChar char="-"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тебя, попугай,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попугаю!</a:t>
            </a:r>
          </a:p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Попугаю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в ответ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попугай:</a:t>
            </a:r>
          </a:p>
          <a:p>
            <a:pPr marL="571500" indent="-571500">
              <a:buFontTx/>
              <a:buChar char="-"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опугай, попугай, попугай!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09120"/>
            <a:ext cx="863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Укажите, к каким частям речи относятся выделенные 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                                                                                    слова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023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1</a:t>
            </a:r>
            <a:br>
              <a:rPr lang="ru-RU" dirty="0" smtClean="0"/>
            </a:br>
            <a:r>
              <a:rPr lang="ru-RU" dirty="0" smtClean="0"/>
              <a:t>Спиши</a:t>
            </a:r>
            <a:r>
              <a:rPr lang="ru-RU" dirty="0"/>
              <a:t>, вставь пропущенные буквы.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2226469"/>
            <a:ext cx="8977746" cy="32635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700" dirty="0"/>
              <a:t>    Это было </a:t>
            </a:r>
            <a:r>
              <a:rPr lang="ru-RU" sz="2700" dirty="0" err="1"/>
              <a:t>ранн_й</a:t>
            </a:r>
            <a:r>
              <a:rPr lang="ru-RU" sz="2700" dirty="0"/>
              <a:t> </a:t>
            </a:r>
            <a:r>
              <a:rPr lang="ru-RU" sz="2700" dirty="0" err="1"/>
              <a:t>в_сной</a:t>
            </a:r>
            <a:r>
              <a:rPr lang="ru-RU" sz="2700" dirty="0"/>
              <a:t>. Мы шли по </a:t>
            </a:r>
            <a:r>
              <a:rPr lang="ru-RU" sz="2700" dirty="0" err="1"/>
              <a:t>у_кой</a:t>
            </a:r>
            <a:r>
              <a:rPr lang="ru-RU" sz="2700" dirty="0"/>
              <a:t> </a:t>
            </a:r>
            <a:r>
              <a:rPr lang="ru-RU" sz="2700" dirty="0" err="1"/>
              <a:t>тропинк</a:t>
            </a:r>
            <a:r>
              <a:rPr lang="ru-RU" sz="2700" dirty="0"/>
              <a:t>_. Вдруг послышались </a:t>
            </a:r>
            <a:r>
              <a:rPr lang="ru-RU" sz="2700" dirty="0" err="1"/>
              <a:t>ч_десные</a:t>
            </a:r>
            <a:r>
              <a:rPr lang="ru-RU" sz="2700" dirty="0"/>
              <a:t> звуки. За </a:t>
            </a:r>
            <a:r>
              <a:rPr lang="ru-RU" sz="2700" dirty="0" err="1"/>
              <a:t>дерев_ями</a:t>
            </a:r>
            <a:r>
              <a:rPr lang="ru-RU" sz="2700" dirty="0"/>
              <a:t> мы увидели соек. Они </a:t>
            </a:r>
            <a:r>
              <a:rPr lang="ru-RU" sz="2700" dirty="0" err="1"/>
              <a:t>с_дели</a:t>
            </a:r>
            <a:r>
              <a:rPr lang="ru-RU" sz="2700" dirty="0"/>
              <a:t> на </a:t>
            </a:r>
            <a:r>
              <a:rPr lang="ru-RU" sz="2700" dirty="0" err="1"/>
              <a:t>суч_ях</a:t>
            </a:r>
            <a:r>
              <a:rPr lang="ru-RU" sz="2700" dirty="0"/>
              <a:t> </a:t>
            </a:r>
            <a:r>
              <a:rPr lang="ru-RU" sz="2700" dirty="0" err="1"/>
              <a:t>дерев_ях</a:t>
            </a:r>
            <a:r>
              <a:rPr lang="ru-RU" sz="2700" dirty="0"/>
              <a:t>, пели. Раньше мы (не)знали, что сойки умеют прекрасно петь. Обычно их можно видеть на </a:t>
            </a:r>
            <a:r>
              <a:rPr lang="ru-RU" sz="2700" dirty="0" err="1"/>
              <a:t>л_сной</a:t>
            </a:r>
            <a:r>
              <a:rPr lang="ru-RU" sz="2700" dirty="0"/>
              <a:t> дорог_ или </a:t>
            </a:r>
            <a:r>
              <a:rPr lang="ru-RU" sz="2700" dirty="0" err="1"/>
              <a:t>опушк</a:t>
            </a:r>
            <a:r>
              <a:rPr lang="ru-RU" sz="2700" dirty="0"/>
              <a:t>_. Заметит сойка </a:t>
            </a:r>
            <a:r>
              <a:rPr lang="ru-RU" sz="2700" dirty="0" err="1"/>
              <a:t>с_баку</a:t>
            </a:r>
            <a:r>
              <a:rPr lang="ru-RU" sz="2700" dirty="0"/>
              <a:t> или человека и издает </a:t>
            </a:r>
            <a:r>
              <a:rPr lang="ru-RU" sz="2700" dirty="0" err="1"/>
              <a:t>ре_кий</a:t>
            </a:r>
            <a:r>
              <a:rPr lang="ru-RU" sz="2700" dirty="0"/>
              <a:t> крик. По крику звери и птицы узнают о </a:t>
            </a:r>
            <a:r>
              <a:rPr lang="ru-RU" sz="2700" dirty="0" err="1"/>
              <a:t>бли_кой</a:t>
            </a:r>
            <a:r>
              <a:rPr lang="ru-RU" sz="2700" dirty="0"/>
              <a:t> </a:t>
            </a:r>
            <a:r>
              <a:rPr lang="ru-RU" sz="2700" dirty="0" err="1"/>
              <a:t>опас_ности</a:t>
            </a:r>
            <a:r>
              <a:rPr lang="ru-RU" sz="2700" dirty="0"/>
              <a:t>. А тут поют! Мы стали слушать </a:t>
            </a:r>
            <a:r>
              <a:rPr lang="ru-RU" sz="2700" dirty="0" err="1"/>
              <a:t>л_сную</a:t>
            </a:r>
            <a:r>
              <a:rPr lang="ru-RU" sz="2700" dirty="0"/>
              <a:t> музыку.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3756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2</a:t>
            </a:r>
            <a:br>
              <a:rPr lang="ru-RU" dirty="0" smtClean="0"/>
            </a:br>
            <a:r>
              <a:rPr lang="ru-RU" dirty="0" smtClean="0"/>
              <a:t>Прочитай. Исправь ошибки (устно).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намечалась интересная поездка в Новгород.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Поъезд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отходил поздно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Автобус остановился у подъезда вокзала. По местному радио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обявили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посадку. Мы заняли места. Проводник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обяснил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вести себя в дороге. Позади остались Москва,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разезды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деревни…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Ранний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подъём. Поезд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подехал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Новгороду. Вы вышли на перрон. На холме раскинулся древний русский город.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07212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Проверим!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намечалась интересная поездка в Новгород. Поезд отходил поздно ночью. Автобус остановился у подъезда вокзала. По местному радио объявили посадку. Мы заняли места. Проводник объяснил, как вести себя в дороге. Позади остались Москва, разъезды, деревни…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Ранний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подъём. Поезд подъехал к Новгороду. Вы вышли на перрон. На холме раскинулся древний русский город.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31898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Упражнение 3 </a:t>
            </a:r>
            <a:br>
              <a:rPr lang="ru-RU" dirty="0" smtClean="0"/>
            </a:br>
            <a:r>
              <a:rPr lang="ru-RU" dirty="0" smtClean="0"/>
              <a:t>Прочитай</a:t>
            </a:r>
            <a:r>
              <a:rPr lang="ru-RU" dirty="0"/>
              <a:t>. Исправь </a:t>
            </a:r>
            <a:r>
              <a:rPr lang="ru-RU" dirty="0" smtClean="0"/>
              <a:t>ошибки. Спиши.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820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через рож. Вот пробежала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Вот в роще послышался плачь – это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затянул песню. Вот и река. Наступила ночь, и ловля началась. Кругом стояла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камышь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шептался с рекою.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Скоро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попался ёрш, а у дяди на леске бился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лещь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сделали шалаш. Утром, только блеснул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солнца, мы были на ногах.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Аксакову.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558097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Проверим!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81" y="1696696"/>
            <a:ext cx="833583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через рожь. Вот пробежала мышь. Вот в роще послышался плач – это сыч затянул песню. Вот и река. Наступила ночь, и ловля началась. Кругом стояла тишь, камыш шептался с рекою.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Скоро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попался ёрш, а у дяди на леске бился лещ.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полночь. Мы сделали шалаш. Утром, только блеснул луч солнца, мы были на ногах.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Аксакову.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86631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621" t="23102" r="33397" b="56515"/>
          <a:stretch/>
        </p:blipFill>
        <p:spPr>
          <a:xfrm>
            <a:off x="609673" y="269327"/>
            <a:ext cx="7111754" cy="1811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3837" t="58956" r="37256" b="34515"/>
          <a:stretch/>
        </p:blipFill>
        <p:spPr>
          <a:xfrm>
            <a:off x="609673" y="2756433"/>
            <a:ext cx="6580236" cy="620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1635" t="43288" r="33397" b="47167"/>
          <a:stretch/>
        </p:blipFill>
        <p:spPr>
          <a:xfrm>
            <a:off x="611560" y="1894978"/>
            <a:ext cx="7344816" cy="876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7310" t="56206" r="37895" b="33013"/>
          <a:stretch/>
        </p:blipFill>
        <p:spPr>
          <a:xfrm>
            <a:off x="609673" y="3426891"/>
            <a:ext cx="5799160" cy="10102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27310" t="70067" r="37895" b="19152"/>
          <a:stretch/>
        </p:blipFill>
        <p:spPr>
          <a:xfrm>
            <a:off x="609673" y="4243722"/>
            <a:ext cx="5287137" cy="921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2247" t="64214" r="42526" b="28732"/>
          <a:stretch/>
        </p:blipFill>
        <p:spPr>
          <a:xfrm>
            <a:off x="505409" y="5077070"/>
            <a:ext cx="8303632" cy="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76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1.infourok.ru/uploads/ex/0484/0000c7d3-4b43af9b/hello_html_m35053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79816" cy="34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5319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282/00022561-09f3e026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7696"/>
          <a:stretch/>
        </p:blipFill>
        <p:spPr bwMode="auto">
          <a:xfrm>
            <a:off x="179512" y="764704"/>
            <a:ext cx="87330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1415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35597" y="1599091"/>
            <a:ext cx="4672759" cy="34163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В_ЮГА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С_ЕДОБНЫЙ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Ш_ЮТ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Л_ЮТ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ОБ_ЁМ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РАЗ_ЯРЁННЫЙ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 descr="Картинки по запросу ь и 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1" t="30286" r="53755" b="26139"/>
          <a:stretch/>
        </p:blipFill>
        <p:spPr bwMode="auto">
          <a:xfrm>
            <a:off x="507257" y="769234"/>
            <a:ext cx="16561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ь и 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9" t="30667" r="11015" b="21113"/>
          <a:stretch/>
        </p:blipFill>
        <p:spPr bwMode="auto">
          <a:xfrm>
            <a:off x="7180513" y="802249"/>
            <a:ext cx="1451364" cy="15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8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82814" y="2492896"/>
            <a:ext cx="2880320" cy="175432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ВЬЮГА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ШЬЮТ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ЛЬЮТ</a:t>
            </a:r>
          </a:p>
        </p:txBody>
      </p:sp>
      <p:pic>
        <p:nvPicPr>
          <p:cNvPr id="11" name="Picture 2" descr="Картинки по запросу ь и 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1" t="30286" r="53755" b="26139"/>
          <a:stretch/>
        </p:blipFill>
        <p:spPr bwMode="auto">
          <a:xfrm>
            <a:off x="1619672" y="867611"/>
            <a:ext cx="16561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ь и 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9" t="30667" r="11015" b="21113"/>
          <a:stretch/>
        </p:blipFill>
        <p:spPr bwMode="auto">
          <a:xfrm>
            <a:off x="6497292" y="802249"/>
            <a:ext cx="1451364" cy="15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2492896"/>
            <a:ext cx="3830000" cy="175432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СЪЕДОБНЫЙ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ОБЪЁМ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РАЗЪЯРЁННЫЙ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86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03485" y="407990"/>
            <a:ext cx="3137030" cy="7920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cap="all" dirty="0">
                <a:solidFill>
                  <a:srgbClr val="FF0000"/>
                </a:solidFill>
                <a:latin typeface="Times New Roman"/>
                <a:ea typeface="Times New Roman"/>
              </a:rPr>
              <a:t>части речи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5952" y="1654384"/>
            <a:ext cx="3686048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САМОСТОЯТЕЛЬНЫЕ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70888" y="2465306"/>
            <a:ext cx="1214772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1307" y="2443635"/>
            <a:ext cx="1384136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4540" y="1696912"/>
            <a:ext cx="3312368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СЛУЖЕБНЫЕ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571" y="2443635"/>
            <a:ext cx="1240120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2213" y="2492273"/>
            <a:ext cx="1240120" cy="5274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57236" y="3447552"/>
            <a:ext cx="1093636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93752" y="2451554"/>
            <a:ext cx="1108132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70888" y="2465306"/>
            <a:ext cx="1600588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ПРЕДЛОГ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1307" y="2450381"/>
            <a:ext cx="1667548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ПРИЛАГ.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9571" y="2450381"/>
            <a:ext cx="1240120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Сущ.</a:t>
            </a: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0507" y="2450381"/>
            <a:ext cx="1523532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ГЛАГОЛ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01000" y="2465306"/>
            <a:ext cx="1093636" cy="576064"/>
          </a:xfrm>
          <a:prstGeom prst="roundRect">
            <a:avLst>
              <a:gd name="adj" fmla="val 1916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СОЮЗ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3440920"/>
            <a:ext cx="1575676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ЧАСТИЦА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48439" y="3306944"/>
            <a:ext cx="1384136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650" y="3316871"/>
            <a:ext cx="1565212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23241" y="4289969"/>
            <a:ext cx="1422202" cy="5760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22480" y="3290506"/>
            <a:ext cx="1749520" cy="62019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числит.</a:t>
            </a:r>
            <a:endParaRPr lang="ru-RU" sz="32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3488" y="3246378"/>
            <a:ext cx="2041535" cy="6643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местоим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05282" y="4240038"/>
            <a:ext cx="1914629" cy="6759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наречие</a:t>
            </a:r>
            <a:endParaRPr lang="ru-RU" sz="32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cxnSp>
        <p:nvCxnSpPr>
          <p:cNvPr id="32" name="Прямая со стрелкой 31"/>
          <p:cNvCxnSpPr>
            <a:stCxn id="2" idx="2"/>
            <a:endCxn id="3" idx="0"/>
          </p:cNvCxnSpPr>
          <p:nvPr/>
        </p:nvCxnSpPr>
        <p:spPr>
          <a:xfrm flipH="1">
            <a:off x="2728976" y="1200078"/>
            <a:ext cx="1843024" cy="454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2"/>
            <a:endCxn id="6" idx="0"/>
          </p:cNvCxnSpPr>
          <p:nvPr/>
        </p:nvCxnSpPr>
        <p:spPr>
          <a:xfrm>
            <a:off x="4572000" y="1200078"/>
            <a:ext cx="2588724" cy="4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196" t="20807" r="35208" b="24773"/>
          <a:stretch/>
        </p:blipFill>
        <p:spPr>
          <a:xfrm>
            <a:off x="1539690" y="756730"/>
            <a:ext cx="5768613" cy="5768613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1835696" y="765118"/>
            <a:ext cx="720080" cy="39179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08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6757" y="705287"/>
            <a:ext cx="8700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</a:t>
            </a:r>
            <a:r>
              <a:rPr lang="ru-RU" alt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alt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(стр. 67)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0" y="5661248"/>
            <a:ext cx="971600" cy="1196752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874" t="35147" r="21382" b="19941"/>
          <a:stretch/>
        </p:blipFill>
        <p:spPr>
          <a:xfrm>
            <a:off x="228255" y="705286"/>
            <a:ext cx="8736233" cy="3515801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755576" y="738038"/>
            <a:ext cx="720080" cy="39179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58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6070</TotalTime>
  <Words>475</Words>
  <Application>Microsoft Office PowerPoint</Application>
  <PresentationFormat>Экран (4:3)</PresentationFormat>
  <Paragraphs>60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 Спиши, вставь пропущенные буквы. </vt:lpstr>
      <vt:lpstr>Упражнение 2 Прочитай. Исправь ошибки (устно).</vt:lpstr>
      <vt:lpstr>Проверим!</vt:lpstr>
      <vt:lpstr>Упражнение 3  Прочитай. Исправь ошибки. Спиши. </vt:lpstr>
      <vt:lpstr>Проверим!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Александр</cp:lastModifiedBy>
  <cp:revision>554</cp:revision>
  <dcterms:created xsi:type="dcterms:W3CDTF">2011-08-02T23:19:04Z</dcterms:created>
  <dcterms:modified xsi:type="dcterms:W3CDTF">2020-06-22T09:51:02Z</dcterms:modified>
</cp:coreProperties>
</file>