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83" r:id="rId5"/>
    <p:sldId id="284" r:id="rId6"/>
    <p:sldId id="271" r:id="rId7"/>
    <p:sldId id="278" r:id="rId8"/>
    <p:sldId id="277" r:id="rId9"/>
    <p:sldId id="275" r:id="rId10"/>
    <p:sldId id="279" r:id="rId11"/>
    <p:sldId id="258" r:id="rId12"/>
    <p:sldId id="260" r:id="rId13"/>
    <p:sldId id="262" r:id="rId14"/>
    <p:sldId id="265" r:id="rId15"/>
    <p:sldId id="267" r:id="rId16"/>
    <p:sldId id="282" r:id="rId17"/>
    <p:sldId id="281" r:id="rId18"/>
    <p:sldId id="280" r:id="rId19"/>
    <p:sldId id="276" r:id="rId20"/>
    <p:sldId id="274" r:id="rId2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A948-798F-490C-8D0D-62FDA95BF269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816B-8D36-44E4-A604-628BFDAA9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C533D-32B1-458B-92F8-ACC99F2A2E0C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9DFC-6BEC-440F-8C2A-53C67E9070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3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8018-840D-4AFD-B7EB-ECC66E5F5DD6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6DBD-FE5E-4FEF-B261-25A13AFCC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7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97C5-1CF6-4B10-BBA3-037D788050E6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01D4-86C5-4A24-AFCB-FD9D80571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AC95-5AEA-4FF5-8890-E3318992AB69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7FDA-7EC8-43D4-8633-7928BD039D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88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BBDF-3180-46EA-95D4-E75A291BC61D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984E-D658-4A26-B517-4A76545102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1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9804-3DFA-4A79-AD48-1466A91E63DA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EDC7-9E0A-4683-9742-711455AB9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1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D35D-E990-4A82-AB56-320499D12A6F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A54E-6BE5-499A-98C3-5A16A487D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4132-4272-4F4C-B757-802A6A10770C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4B1B-23E1-48A7-A4A3-19721D173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4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BC46-17AC-4C3C-88E3-DA706E912370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5060-791F-4329-93E9-989FC3B96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68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F030-6F89-4055-B041-CD35671FEB83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C6FE-D432-4C06-AAFD-7E3893BEF1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78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71416-5CE6-43E1-9E36-9E522DA3C418}" type="datetimeFigureOut">
              <a:rPr lang="ru-RU" smtClean="0"/>
              <a:pPr>
                <a:defRPr/>
              </a:pPr>
              <a:t>02.10.2021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0A8DF-5D3F-482C-9135-5ECAA10274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1"/>
          <p:cNvSpPr>
            <a:spLocks noChangeArrowheads="1"/>
          </p:cNvSpPr>
          <p:nvPr/>
        </p:nvSpPr>
        <p:spPr bwMode="auto">
          <a:xfrm>
            <a:off x="1152790" y="1763212"/>
            <a:ext cx="101030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 dirty="0" smtClean="0"/>
              <a:t>Вт</a:t>
            </a:r>
            <a:r>
              <a:rPr lang="ru-RU" sz="5000" b="1" i="1" dirty="0" smtClean="0">
                <a:solidFill>
                  <a:srgbClr val="00B050"/>
                </a:solidFill>
              </a:rPr>
              <a:t>о</a:t>
            </a:r>
            <a:r>
              <a:rPr lang="ru-RU" sz="5000" b="1" i="1" dirty="0" smtClean="0"/>
              <a:t>рое</a:t>
            </a:r>
            <a:r>
              <a:rPr lang="ru-RU" sz="5000" b="1" i="1" dirty="0" smtClean="0"/>
              <a:t> </a:t>
            </a:r>
            <a:r>
              <a:rPr lang="ru-RU" sz="5000" b="1" i="1" dirty="0">
                <a:solidFill>
                  <a:srgbClr val="00B050"/>
                </a:solidFill>
              </a:rPr>
              <a:t>о</a:t>
            </a:r>
            <a:r>
              <a:rPr lang="ru-RU" sz="5000" b="1" i="1" dirty="0"/>
              <a:t>ктября</a:t>
            </a:r>
          </a:p>
          <a:p>
            <a:pPr algn="ctr"/>
            <a:r>
              <a:rPr lang="ru-RU" sz="5000" b="1" i="1" dirty="0"/>
              <a:t>Кла</a:t>
            </a:r>
            <a:r>
              <a:rPr lang="ru-RU" sz="5000" b="1" i="1" dirty="0">
                <a:solidFill>
                  <a:srgbClr val="00B050"/>
                </a:solidFill>
              </a:rPr>
              <a:t>сс</a:t>
            </a:r>
            <a:r>
              <a:rPr lang="ru-RU" sz="5000" b="1" i="1" dirty="0"/>
              <a:t>ная р</a:t>
            </a:r>
            <a:r>
              <a:rPr lang="ru-RU" sz="5000" b="1" i="1" dirty="0">
                <a:solidFill>
                  <a:srgbClr val="00B050"/>
                </a:solidFill>
              </a:rPr>
              <a:t>а</a:t>
            </a:r>
            <a:r>
              <a:rPr lang="ru-RU" sz="5000" b="1" i="1" dirty="0"/>
              <a:t>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828" y="463097"/>
            <a:ext cx="9677401" cy="1325563"/>
          </a:xfrm>
        </p:spPr>
        <p:txBody>
          <a:bodyPr/>
          <a:lstStyle/>
          <a:p>
            <a:pPr lvl="0" algn="ctr"/>
            <a:r>
              <a:rPr lang="ru-RU" sz="3600" i="1" dirty="0" smtClean="0"/>
              <a:t>№2 Спиши предложения, расставляя пропущенные знаки препинания. Подчеркни однородные члены.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76399"/>
            <a:ext cx="10515600" cy="4500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Осенью на деревьях листья желтеют краснеют. </a:t>
            </a:r>
          </a:p>
          <a:p>
            <a:pPr>
              <a:buNone/>
            </a:pPr>
            <a:r>
              <a:rPr lang="ru-RU" dirty="0" smtClean="0"/>
              <a:t>         Бабушка мама папа и сын пошли гулять. </a:t>
            </a:r>
          </a:p>
          <a:p>
            <a:pPr>
              <a:buNone/>
            </a:pPr>
            <a:r>
              <a:rPr lang="ru-RU" dirty="0" smtClean="0"/>
              <a:t>         Гуси утки плавают на озере. </a:t>
            </a:r>
          </a:p>
          <a:p>
            <a:pPr>
              <a:buNone/>
            </a:pPr>
            <a:r>
              <a:rPr lang="ru-RU" dirty="0" smtClean="0"/>
              <a:t>         Мальчики читали а девочки пели. </a:t>
            </a:r>
          </a:p>
          <a:p>
            <a:pPr>
              <a:buNone/>
            </a:pPr>
            <a:r>
              <a:rPr lang="ru-RU" dirty="0" smtClean="0"/>
              <a:t>         Медведи слоны лисы и волки живут в зоопарке. </a:t>
            </a:r>
          </a:p>
          <a:p>
            <a:pPr>
              <a:buNone/>
            </a:pPr>
            <a:r>
              <a:rPr lang="ru-RU" dirty="0" smtClean="0"/>
              <a:t>         Белка выскочила из дупла перескочила на ёлку и понеслась по ветвям. </a:t>
            </a:r>
          </a:p>
          <a:p>
            <a:pPr>
              <a:buNone/>
            </a:pPr>
            <a:r>
              <a:rPr lang="ru-RU" dirty="0" smtClean="0"/>
              <a:t>         И шумели и свистели и прыгали лесные жители.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9587"/>
            <a:ext cx="12191999" cy="3929350"/>
          </a:xfrm>
        </p:spPr>
        <p:txBody>
          <a:bodyPr anchor="ctr"/>
          <a:lstStyle/>
          <a:p>
            <a:r>
              <a:rPr lang="ru-RU" sz="4400" dirty="0" smtClean="0"/>
              <a:t>Простые и сложные предложения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3320" y="1940098"/>
            <a:ext cx="9701365" cy="233798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3600" dirty="0" smtClean="0">
                <a:latin typeface="Gabriola" panose="04040605051002020D02" pitchFamily="82" charset="0"/>
                <a:ea typeface="+mj-ea"/>
                <a:cs typeface="+mj-cs"/>
              </a:rPr>
              <a:t>	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97454" y="5024735"/>
            <a:ext cx="432212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ru-RU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32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28" y="600891"/>
            <a:ext cx="10308771" cy="4702629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00B0F0"/>
                </a:solidFill>
              </a:rPr>
              <a:t>1.Солнце встало и осветило окрестность.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>
                <a:solidFill>
                  <a:srgbClr val="00B050"/>
                </a:solidFill>
              </a:rPr>
              <a:t>2.</a:t>
            </a:r>
            <a:r>
              <a:rPr lang="ru-RU" sz="6600" b="1" i="1" dirty="0" smtClean="0">
                <a:solidFill>
                  <a:srgbClr val="00B050"/>
                </a:solidFill>
              </a:rPr>
              <a:t>Солнце встало, и </a:t>
            </a:r>
            <a:r>
              <a:rPr lang="ru-RU" sz="6600" b="1" dirty="0" smtClean="0">
                <a:solidFill>
                  <a:srgbClr val="00B050"/>
                </a:solidFill>
              </a:rPr>
              <a:t>окрестность</a:t>
            </a:r>
            <a:r>
              <a:rPr lang="ru-RU" sz="6600" b="1" i="1" dirty="0" smtClean="0">
                <a:solidFill>
                  <a:srgbClr val="00B050"/>
                </a:solidFill>
              </a:rPr>
              <a:t> озарилась светом</a:t>
            </a:r>
            <a:r>
              <a:rPr lang="en-US" sz="6600" b="1" i="1" dirty="0">
                <a:solidFill>
                  <a:srgbClr val="00B050"/>
                </a:solidFill>
              </a:rPr>
              <a:t>.</a:t>
            </a:r>
            <a:endParaRPr lang="ru-RU" sz="6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789" y="1284515"/>
            <a:ext cx="95228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/>
              <a:t>Прочитайте предложение. Начертите их схемы. Поставьте запятые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 </a:t>
            </a:r>
          </a:p>
          <a:p>
            <a:pPr algn="r"/>
            <a:r>
              <a:rPr lang="ru-RU" sz="4800" i="1" dirty="0" smtClean="0"/>
              <a:t>Вскоре после восхода набежала туча и брызнул короткий дождь. </a:t>
            </a:r>
          </a:p>
          <a:p>
            <a:pPr algn="r"/>
            <a:r>
              <a:rPr lang="ru-RU" dirty="0" smtClean="0"/>
              <a:t>М. Пришвин.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9017" y="430439"/>
            <a:ext cx="10400211" cy="4337504"/>
          </a:xfrm>
        </p:spPr>
        <p:txBody>
          <a:bodyPr/>
          <a:lstStyle/>
          <a:p>
            <a:r>
              <a:rPr lang="ru-RU" sz="5400" dirty="0" smtClean="0"/>
              <a:t>Вскоре после восхода набежала </a:t>
            </a:r>
            <a:r>
              <a:rPr lang="ru-RU" sz="5400" u="sng" dirty="0" smtClean="0"/>
              <a:t>туча</a:t>
            </a:r>
            <a:r>
              <a:rPr lang="ru-RU" sz="8800" dirty="0" smtClean="0">
                <a:solidFill>
                  <a:srgbClr val="00B050"/>
                </a:solidFill>
              </a:rPr>
              <a:t>,</a:t>
            </a:r>
            <a:r>
              <a:rPr lang="ru-RU" sz="5400" dirty="0" smtClean="0"/>
              <a:t> и брызнул короткий </a:t>
            </a:r>
            <a:r>
              <a:rPr lang="ru-RU" sz="5400" u="sng" dirty="0" smtClean="0"/>
              <a:t>дождь</a:t>
            </a:r>
            <a:r>
              <a:rPr lang="ru-RU" sz="5400" dirty="0" smtClean="0"/>
              <a:t>. </a:t>
            </a:r>
            <a:br>
              <a:rPr lang="ru-RU" sz="5400" dirty="0" smtClean="0"/>
            </a:br>
            <a:endParaRPr lang="ru-RU" sz="5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628709" y="1881051"/>
            <a:ext cx="2651760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654834" y="2103121"/>
            <a:ext cx="2664823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09406" y="3043645"/>
            <a:ext cx="2194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35531" y="3226526"/>
            <a:ext cx="2259875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578475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B050"/>
                </a:solidFill>
              </a:rPr>
              <a:t>Сложное предложение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1.Содержит 2 или больше грамматических основ.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2.Простые предложения в составе сложного соединяются без союзов или с помощью союзов ,и ,а ,но</a:t>
            </a:r>
            <a:r>
              <a:rPr lang="ru-RU" b="1" dirty="0" smtClean="0"/>
              <a:t>. </a:t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3.Между простыми предложениями в составе сложного ставится запятая.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456" y="822325"/>
            <a:ext cx="9731830" cy="1325563"/>
          </a:xfrm>
        </p:spPr>
        <p:txBody>
          <a:bodyPr/>
          <a:lstStyle/>
          <a:p>
            <a:pPr algn="ctr"/>
            <a:r>
              <a:rPr lang="ru-RU" sz="3600" i="1" dirty="0" smtClean="0"/>
              <a:t>№3. Прочитайте. Поставьте, где нужно, запятые. Подчеркните грамматическую основу.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6914" y="1825625"/>
            <a:ext cx="9916886" cy="4351338"/>
          </a:xfrm>
        </p:spPr>
        <p:txBody>
          <a:bodyPr/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По дорожке прыгали молодые воробушки а старый воробей сидел на дереве.</a:t>
            </a:r>
          </a:p>
          <a:p>
            <a:pPr>
              <a:buNone/>
            </a:pPr>
            <a:r>
              <a:rPr lang="ru-RU" sz="3600" dirty="0" smtClean="0"/>
              <a:t>Наступил июль стояла сильная жара.</a:t>
            </a:r>
          </a:p>
          <a:p>
            <a:pPr>
              <a:buNone/>
            </a:pPr>
            <a:r>
              <a:rPr lang="ru-RU" sz="3600" dirty="0" smtClean="0"/>
              <a:t>Наступила осень и поредела на берёзках листва.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628" y="811440"/>
            <a:ext cx="10450285" cy="1325563"/>
          </a:xfrm>
        </p:spPr>
        <p:txBody>
          <a:bodyPr/>
          <a:lstStyle/>
          <a:p>
            <a:pPr algn="ctr"/>
            <a:r>
              <a:rPr lang="ru-RU" sz="3600" i="1" dirty="0" smtClean="0"/>
              <a:t>   №4. Вставьте пропущенные буквы и подходящие по смыслу союзы И, А, НО, расставьте, где нужно, запятые.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514599"/>
            <a:ext cx="10515600" cy="36623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   В ч…</a:t>
            </a:r>
            <a:r>
              <a:rPr lang="ru-RU" sz="3600" dirty="0" err="1" smtClean="0"/>
              <a:t>тверг</a:t>
            </a:r>
            <a:r>
              <a:rPr lang="ru-RU" sz="3600" dirty="0" smtClean="0"/>
              <a:t> мы диктант п…</a:t>
            </a:r>
            <a:r>
              <a:rPr lang="ru-RU" sz="3600" dirty="0" err="1" smtClean="0"/>
              <a:t>сали</a:t>
            </a:r>
            <a:r>
              <a:rPr lang="ru-RU" sz="3600" dirty="0" smtClean="0"/>
              <a:t> … сл…</a:t>
            </a:r>
            <a:r>
              <a:rPr lang="ru-RU" sz="3600" dirty="0" err="1" smtClean="0"/>
              <a:t>варные</a:t>
            </a:r>
            <a:r>
              <a:rPr lang="ru-RU" sz="3600" dirty="0" smtClean="0"/>
              <a:t> слова повторяли. В пятницу мы р…совали … не </a:t>
            </a:r>
            <a:r>
              <a:rPr lang="ru-RU" sz="3600" dirty="0" err="1" smtClean="0"/>
              <a:t>з</a:t>
            </a:r>
            <a:r>
              <a:rPr lang="ru-RU" sz="3600" dirty="0" smtClean="0"/>
              <a:t>…кончили р…боту. С </a:t>
            </a:r>
            <a:r>
              <a:rPr lang="ru-RU" sz="3600" dirty="0" err="1" smtClean="0"/>
              <a:t>пон</a:t>
            </a:r>
            <a:r>
              <a:rPr lang="ru-RU" sz="3600" dirty="0" smtClean="0"/>
              <a:t>…</a:t>
            </a:r>
            <a:r>
              <a:rPr lang="ru-RU" sz="3600" dirty="0" err="1" smtClean="0"/>
              <a:t>дельника</a:t>
            </a:r>
            <a:r>
              <a:rPr lang="ru-RU" sz="3600" dirty="0" smtClean="0"/>
              <a:t> до пятницы мы учимся … в су…</a:t>
            </a:r>
            <a:r>
              <a:rPr lang="ru-RU" sz="3600" dirty="0" err="1" smtClean="0"/>
              <a:t>оту</a:t>
            </a:r>
            <a:r>
              <a:rPr lang="ru-RU" sz="3600" dirty="0" smtClean="0"/>
              <a:t> и в…</a:t>
            </a:r>
            <a:r>
              <a:rPr lang="ru-RU" sz="3600" dirty="0" err="1" smtClean="0"/>
              <a:t>скресенье</a:t>
            </a:r>
            <a:r>
              <a:rPr lang="ru-RU" sz="3600" dirty="0" smtClean="0"/>
              <a:t> …</a:t>
            </a:r>
            <a:r>
              <a:rPr lang="ru-RU" sz="3600" dirty="0" err="1" smtClean="0"/>
              <a:t>тдыхаем</a:t>
            </a:r>
            <a:r>
              <a:rPr lang="ru-RU" sz="3600" i="1" dirty="0" smtClean="0"/>
              <a:t>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857" y="800554"/>
            <a:ext cx="9405257" cy="1325563"/>
          </a:xfrm>
        </p:spPr>
        <p:txBody>
          <a:bodyPr/>
          <a:lstStyle/>
          <a:p>
            <a:r>
              <a:rPr lang="ru-RU" sz="3600" i="1" dirty="0" smtClean="0"/>
              <a:t>№5. Устно составьте из простых предложений сложные с союзами И, А, НО.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60713" y="1817915"/>
            <a:ext cx="10014857" cy="4184877"/>
          </a:xfrm>
        </p:spPr>
        <p:txBody>
          <a:bodyPr/>
          <a:lstStyle/>
          <a:p>
            <a:pPr>
              <a:buNone/>
            </a:pPr>
            <a:endParaRPr lang="ru-RU" sz="3200" dirty="0" smtClean="0"/>
          </a:p>
          <a:p>
            <a:r>
              <a:rPr lang="ru-RU" sz="4000" dirty="0" smtClean="0"/>
              <a:t>Наступила весна. На пригорках показались подснежники.</a:t>
            </a:r>
          </a:p>
          <a:p>
            <a:r>
              <a:rPr lang="ru-RU" sz="4000" dirty="0" smtClean="0"/>
              <a:t> С утра шёл дождь. К вечеру погода улучшилась.</a:t>
            </a:r>
          </a:p>
          <a:p>
            <a:r>
              <a:rPr lang="ru-RU" sz="4000" dirty="0" smtClean="0"/>
              <a:t>Ребята собирались в лес. Им помешал дождь.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 (письменно в тетради)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1. Спиши. Вставь, где нужно пропущенную запятую.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1. Ветер по морю гуляет … и кораблик подгоняет.</a:t>
            </a:r>
          </a:p>
          <a:p>
            <a:pPr>
              <a:buNone/>
            </a:pPr>
            <a:r>
              <a:rPr lang="ru-RU" sz="3200" dirty="0" smtClean="0"/>
              <a:t>2. Мультфильм был не цветной … а интересный.</a:t>
            </a:r>
          </a:p>
          <a:p>
            <a:pPr>
              <a:buNone/>
            </a:pPr>
            <a:r>
              <a:rPr lang="ru-RU" sz="3200" dirty="0" smtClean="0"/>
              <a:t>3. Любит кошка рыбу … но в воду лезть не хочет.</a:t>
            </a:r>
          </a:p>
          <a:p>
            <a:pPr>
              <a:buNone/>
            </a:pPr>
            <a:r>
              <a:rPr lang="ru-RU" sz="3200" dirty="0" smtClean="0"/>
              <a:t>4. </a:t>
            </a:r>
            <a:r>
              <a:rPr lang="ru-RU" sz="3200" dirty="0" err="1" smtClean="0"/>
              <a:t>Булька</a:t>
            </a:r>
            <a:r>
              <a:rPr lang="ru-RU" sz="3200" dirty="0" smtClean="0"/>
              <a:t> проболел шесть недель … и выздоровел.</a:t>
            </a:r>
          </a:p>
          <a:p>
            <a:pPr>
              <a:buNone/>
            </a:pPr>
            <a:r>
              <a:rPr lang="ru-RU" sz="3200" dirty="0" smtClean="0"/>
              <a:t>5. Ребята пишут … читают … решают задачи.</a:t>
            </a:r>
          </a:p>
          <a:p>
            <a:pPr>
              <a:buNone/>
            </a:pPr>
            <a:r>
              <a:rPr lang="ru-RU" sz="3200" dirty="0" smtClean="0"/>
              <a:t>6. Держи голову в холоде … а ноги в тепле.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858" y="16328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Словарная работа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4968649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  Словарь:  </a:t>
            </a:r>
            <a:r>
              <a:rPr lang="ru-RU" sz="5400" dirty="0" smtClean="0">
                <a:solidFill>
                  <a:srgbClr val="00B050"/>
                </a:solidFill>
              </a:rPr>
              <a:t>а</a:t>
            </a:r>
            <a:r>
              <a:rPr lang="ru-RU" sz="5400" dirty="0" smtClean="0"/>
              <a:t>ромат, б</a:t>
            </a:r>
            <a:r>
              <a:rPr lang="ru-RU" sz="5400" dirty="0" smtClean="0">
                <a:solidFill>
                  <a:srgbClr val="00B050"/>
                </a:solidFill>
              </a:rPr>
              <a:t>асс</a:t>
            </a:r>
            <a:r>
              <a:rPr lang="ru-RU" sz="5400" dirty="0" smtClean="0"/>
              <a:t>ейн, б</a:t>
            </a:r>
            <a:r>
              <a:rPr lang="ru-RU" sz="5400" dirty="0" smtClean="0">
                <a:solidFill>
                  <a:srgbClr val="00B050"/>
                </a:solidFill>
              </a:rPr>
              <a:t>ио</a:t>
            </a:r>
            <a:r>
              <a:rPr lang="ru-RU" sz="5400" dirty="0" smtClean="0"/>
              <a:t>графия, б</a:t>
            </a:r>
            <a:r>
              <a:rPr lang="ru-RU" sz="5400" dirty="0" smtClean="0">
                <a:solidFill>
                  <a:srgbClr val="00B050"/>
                </a:solidFill>
              </a:rPr>
              <a:t>о</a:t>
            </a:r>
            <a:r>
              <a:rPr lang="ru-RU" sz="5400" dirty="0" smtClean="0"/>
              <a:t>га</a:t>
            </a:r>
            <a:r>
              <a:rPr lang="ru-RU" sz="5400" u="sng" dirty="0" smtClean="0"/>
              <a:t>тст</a:t>
            </a:r>
            <a:r>
              <a:rPr lang="ru-RU" sz="5400" dirty="0" smtClean="0"/>
              <a:t>во, бут</a:t>
            </a:r>
            <a:r>
              <a:rPr lang="ru-RU" sz="5400" dirty="0" smtClean="0">
                <a:solidFill>
                  <a:srgbClr val="00B050"/>
                </a:solidFill>
              </a:rPr>
              <a:t>е</a:t>
            </a:r>
            <a:r>
              <a:rPr lang="ru-RU" sz="5400" dirty="0" smtClean="0"/>
              <a:t>рброд, в</a:t>
            </a:r>
            <a:r>
              <a:rPr lang="ru-RU" sz="5400" dirty="0" smtClean="0">
                <a:solidFill>
                  <a:srgbClr val="00B050"/>
                </a:solidFill>
              </a:rPr>
              <a:t>и</a:t>
            </a:r>
            <a:r>
              <a:rPr lang="ru-RU" sz="5400" dirty="0" smtClean="0"/>
              <a:t>кт</a:t>
            </a:r>
            <a:r>
              <a:rPr lang="ru-RU" sz="5400" dirty="0" smtClean="0">
                <a:solidFill>
                  <a:srgbClr val="00B050"/>
                </a:solidFill>
              </a:rPr>
              <a:t>о</a:t>
            </a:r>
            <a:r>
              <a:rPr lang="ru-RU" sz="5400" dirty="0" smtClean="0"/>
              <a:t>рина, в</a:t>
            </a:r>
            <a:r>
              <a:rPr lang="ru-RU" sz="5400" dirty="0" smtClean="0">
                <a:solidFill>
                  <a:srgbClr val="00B050"/>
                </a:solidFill>
              </a:rPr>
              <a:t>о</a:t>
            </a:r>
            <a:r>
              <a:rPr lang="ru-RU" sz="5400" dirty="0" smtClean="0"/>
              <a:t>лшебник, вос</a:t>
            </a:r>
            <a:r>
              <a:rPr lang="ru-RU" sz="5400" dirty="0" smtClean="0">
                <a:solidFill>
                  <a:srgbClr val="00B050"/>
                </a:solidFill>
              </a:rPr>
              <a:t>е</a:t>
            </a:r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00B050"/>
                </a:solidFill>
              </a:rPr>
              <a:t>ь</a:t>
            </a:r>
            <a:r>
              <a:rPr lang="ru-RU" sz="5400" dirty="0" smtClean="0"/>
              <a:t>, г</a:t>
            </a:r>
            <a:r>
              <a:rPr lang="ru-RU" sz="5400" dirty="0" smtClean="0">
                <a:solidFill>
                  <a:srgbClr val="00B050"/>
                </a:solidFill>
              </a:rPr>
              <a:t>о</a:t>
            </a:r>
            <a:r>
              <a:rPr lang="ru-RU" sz="5400" dirty="0" smtClean="0"/>
              <a:t>р</a:t>
            </a:r>
            <a:r>
              <a:rPr lang="ru-RU" sz="5400" dirty="0" smtClean="0">
                <a:solidFill>
                  <a:srgbClr val="00B050"/>
                </a:solidFill>
              </a:rPr>
              <a:t>и</a:t>
            </a:r>
            <a:r>
              <a:rPr lang="ru-RU" sz="5400" dirty="0" smtClean="0"/>
              <a:t>зонт, г</a:t>
            </a:r>
            <a:r>
              <a:rPr lang="ru-RU" sz="5400" dirty="0" smtClean="0">
                <a:solidFill>
                  <a:srgbClr val="00B050"/>
                </a:solidFill>
              </a:rPr>
              <a:t>о</a:t>
            </a:r>
            <a:r>
              <a:rPr lang="ru-RU" sz="5400" dirty="0" smtClean="0"/>
              <a:t>тов. </a:t>
            </a:r>
          </a:p>
          <a:p>
            <a:pPr>
              <a:buNone/>
            </a:pPr>
            <a:r>
              <a:rPr lang="ru-RU" sz="5400" dirty="0" smtClean="0"/>
              <a:t>-</a:t>
            </a:r>
            <a:r>
              <a:rPr lang="ru-RU" sz="4400" i="1" dirty="0" smtClean="0"/>
              <a:t>Составьте два предложения. Подчеркните грамматическую основу. </a:t>
            </a:r>
            <a:endParaRPr lang="ru-RU" sz="54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4143" y="696686"/>
            <a:ext cx="10145486" cy="5480277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     2. Спиши. Вставь пропущенные орфограммы,  расставь знаки препинания.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 </a:t>
            </a:r>
            <a:r>
              <a:rPr lang="ru-RU" sz="3200" dirty="0" err="1" smtClean="0"/>
              <a:t>Вет_р</a:t>
            </a:r>
            <a:r>
              <a:rPr lang="ru-RU" sz="3200" dirty="0" smtClean="0"/>
              <a:t> </a:t>
            </a:r>
            <a:r>
              <a:rPr lang="ru-RU" sz="3200" dirty="0" err="1" smtClean="0"/>
              <a:t>н_сёт</a:t>
            </a:r>
            <a:r>
              <a:rPr lang="ru-RU" sz="3200" dirty="0" smtClean="0"/>
              <a:t> </a:t>
            </a:r>
            <a:r>
              <a:rPr lang="ru-RU" sz="3200" dirty="0" err="1" smtClean="0"/>
              <a:t>л_стья</a:t>
            </a:r>
            <a:r>
              <a:rPr lang="ru-RU" sz="3200" dirty="0" smtClean="0"/>
              <a:t> ( по)кочкам оврагам лугам полям. (По)</a:t>
            </a:r>
            <a:r>
              <a:rPr lang="ru-RU" sz="3200" dirty="0" err="1" smtClean="0"/>
              <a:t>з_л_тили</a:t>
            </a:r>
            <a:r>
              <a:rPr lang="ru-RU" sz="3200" dirty="0" smtClean="0"/>
              <a:t> они все </a:t>
            </a:r>
            <a:r>
              <a:rPr lang="ru-RU" sz="3200" dirty="0" err="1" smtClean="0"/>
              <a:t>д_ро_ки</a:t>
            </a:r>
            <a:r>
              <a:rPr lang="ru-RU" sz="3200" dirty="0" smtClean="0"/>
              <a:t> и </a:t>
            </a:r>
            <a:r>
              <a:rPr lang="ru-RU" sz="3200" dirty="0" err="1" smtClean="0"/>
              <a:t>тр_пинки</a:t>
            </a:r>
            <a:r>
              <a:rPr lang="ru-RU" sz="3200" dirty="0" smtClean="0"/>
              <a:t> в </a:t>
            </a:r>
            <a:r>
              <a:rPr lang="ru-RU" sz="3200" dirty="0" err="1" smtClean="0"/>
              <a:t>л_су</a:t>
            </a:r>
            <a:r>
              <a:rPr lang="ru-RU" sz="3200" dirty="0" smtClean="0"/>
              <a:t>. (На)ступила </a:t>
            </a:r>
            <a:r>
              <a:rPr lang="ru-RU" sz="3200" dirty="0" err="1" smtClean="0"/>
              <a:t>гри_ная</a:t>
            </a:r>
            <a:r>
              <a:rPr lang="ru-RU" sz="3200" dirty="0" smtClean="0"/>
              <a:t> </a:t>
            </a:r>
            <a:r>
              <a:rPr lang="ru-RU" sz="3200" dirty="0" err="1" smtClean="0"/>
              <a:t>п_ра</a:t>
            </a:r>
            <a:r>
              <a:rPr lang="ru-RU" sz="3200" dirty="0" smtClean="0"/>
              <a:t>. После </a:t>
            </a:r>
            <a:r>
              <a:rPr lang="ru-RU" sz="3200" dirty="0" err="1" smtClean="0"/>
              <a:t>д_ждя</a:t>
            </a:r>
            <a:r>
              <a:rPr lang="ru-RU" sz="3200" dirty="0" smtClean="0"/>
              <a:t> и взрослые и дети </a:t>
            </a:r>
            <a:r>
              <a:rPr lang="ru-RU" sz="3200" dirty="0" err="1" smtClean="0"/>
              <a:t>устр_мились</a:t>
            </a:r>
            <a:r>
              <a:rPr lang="ru-RU" sz="3200" dirty="0" smtClean="0"/>
              <a:t> в лес за </a:t>
            </a:r>
            <a:r>
              <a:rPr lang="ru-RU" sz="3200" dirty="0" err="1" smtClean="0"/>
              <a:t>гр_бами</a:t>
            </a:r>
            <a:r>
              <a:rPr lang="ru-RU" sz="3200" dirty="0" smtClean="0"/>
              <a:t>. Дед Степан нёс </a:t>
            </a:r>
            <a:r>
              <a:rPr lang="ru-RU" sz="3200" dirty="0" err="1" smtClean="0"/>
              <a:t>б_льшую</a:t>
            </a:r>
            <a:r>
              <a:rPr lang="ru-RU" sz="3200" dirty="0" smtClean="0"/>
              <a:t> </a:t>
            </a:r>
            <a:r>
              <a:rPr lang="ru-RU" sz="3200" dirty="0" err="1" smtClean="0"/>
              <a:t>к_рзину</a:t>
            </a:r>
            <a:r>
              <a:rPr lang="ru-RU" sz="3200" dirty="0" smtClean="0"/>
              <a:t>. Он мастер </a:t>
            </a:r>
            <a:r>
              <a:rPr lang="ru-RU" sz="3200" dirty="0" err="1" smtClean="0"/>
              <a:t>с_бирать</a:t>
            </a:r>
            <a:r>
              <a:rPr lang="ru-RU" sz="3200" dirty="0" smtClean="0"/>
              <a:t> </a:t>
            </a:r>
            <a:r>
              <a:rPr lang="ru-RU" sz="3200" dirty="0" err="1" smtClean="0"/>
              <a:t>гр_бы</a:t>
            </a:r>
            <a:r>
              <a:rPr lang="ru-RU" sz="3200" dirty="0" smtClean="0"/>
              <a:t>. Я (за)</a:t>
            </a:r>
            <a:r>
              <a:rPr lang="ru-RU" sz="3200" dirty="0" err="1" smtClean="0"/>
              <a:t>гл_дывал</a:t>
            </a:r>
            <a:r>
              <a:rPr lang="ru-RU" sz="3200" dirty="0" smtClean="0"/>
              <a:t> (под)каждый кустик </a:t>
            </a:r>
            <a:r>
              <a:rPr lang="ru-RU" sz="3200" dirty="0" err="1" smtClean="0"/>
              <a:t>п_нёк</a:t>
            </a:r>
            <a:r>
              <a:rPr lang="ru-RU" sz="3200" dirty="0" smtClean="0"/>
              <a:t>. (У)</a:t>
            </a:r>
            <a:r>
              <a:rPr lang="ru-RU" sz="3200" dirty="0" err="1" smtClean="0"/>
              <a:t>м_ня</a:t>
            </a:r>
            <a:r>
              <a:rPr lang="ru-RU" sz="3200" dirty="0" smtClean="0"/>
              <a:t> была </a:t>
            </a:r>
            <a:r>
              <a:rPr lang="ru-RU" sz="3200" dirty="0" err="1" smtClean="0"/>
              <a:t>м_л_нькая</a:t>
            </a:r>
            <a:r>
              <a:rPr lang="ru-RU" sz="3200" dirty="0" smtClean="0"/>
              <a:t> </a:t>
            </a:r>
            <a:r>
              <a:rPr lang="ru-RU" sz="3200" dirty="0" err="1" smtClean="0"/>
              <a:t>к_рзинка</a:t>
            </a:r>
            <a:r>
              <a:rPr lang="ru-RU" sz="3200" dirty="0" smtClean="0"/>
              <a:t>. (В)</a:t>
            </a:r>
            <a:r>
              <a:rPr lang="ru-RU" sz="3200" dirty="0" err="1" smtClean="0"/>
              <a:t>к_рзинк_</a:t>
            </a:r>
            <a:r>
              <a:rPr lang="ru-RU" sz="3200" dirty="0" smtClean="0"/>
              <a:t> (у)меня </a:t>
            </a:r>
            <a:r>
              <a:rPr lang="ru-RU" sz="3200" dirty="0" err="1" smtClean="0"/>
              <a:t>л_жали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л_сички</a:t>
            </a:r>
            <a:r>
              <a:rPr lang="ru-RU" sz="3200" dirty="0" smtClean="0"/>
              <a:t> (под)</a:t>
            </a:r>
            <a:r>
              <a:rPr lang="ru-RU" sz="3200" dirty="0" err="1" smtClean="0"/>
              <a:t>_син_вики</a:t>
            </a:r>
            <a:r>
              <a:rPr lang="ru-RU" sz="3200" dirty="0" smtClean="0"/>
              <a:t>. Мы (вы)шли (на)старую </a:t>
            </a:r>
            <a:r>
              <a:rPr lang="ru-RU" sz="3200" dirty="0" err="1" smtClean="0"/>
              <a:t>выру_ку</a:t>
            </a:r>
            <a:r>
              <a:rPr lang="ru-RU" sz="3200" dirty="0" smtClean="0"/>
              <a:t>. Вся </a:t>
            </a:r>
            <a:r>
              <a:rPr lang="ru-RU" sz="3200" dirty="0" err="1" smtClean="0"/>
              <a:t>_на</a:t>
            </a:r>
            <a:r>
              <a:rPr lang="ru-RU" sz="3200" dirty="0" smtClean="0"/>
              <a:t> была ( у)сыпана </a:t>
            </a:r>
            <a:r>
              <a:rPr lang="ru-RU" sz="3200" dirty="0" err="1" smtClean="0"/>
              <a:t>_пятами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046"/>
          </a:xfrm>
        </p:spPr>
        <p:txBody>
          <a:bodyPr/>
          <a:lstStyle/>
          <a:p>
            <a:pPr algn="ctr"/>
            <a:r>
              <a:rPr lang="ru-RU" b="1" dirty="0" smtClean="0"/>
              <a:t>Работа с фразеологизмами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744" y="1825625"/>
            <a:ext cx="9710056" cy="4351338"/>
          </a:xfrm>
        </p:spPr>
        <p:txBody>
          <a:bodyPr/>
          <a:lstStyle/>
          <a:p>
            <a:r>
              <a:rPr lang="ru-RU" sz="3600" i="1" dirty="0" smtClean="0"/>
              <a:t>Синонимы</a:t>
            </a:r>
          </a:p>
          <a:p>
            <a:pPr>
              <a:buNone/>
            </a:pPr>
            <a:r>
              <a:rPr lang="ru-RU" sz="4400" dirty="0" smtClean="0"/>
              <a:t>На дух не переносить – </a:t>
            </a:r>
          </a:p>
          <a:p>
            <a:pPr>
              <a:buNone/>
            </a:pPr>
            <a:r>
              <a:rPr lang="ru-RU" sz="4400" dirty="0" smtClean="0"/>
              <a:t>Душа в душу – </a:t>
            </a:r>
          </a:p>
          <a:p>
            <a:pPr>
              <a:buNone/>
            </a:pPr>
            <a:r>
              <a:rPr lang="ru-RU" sz="4400" dirty="0" smtClean="0"/>
              <a:t>Золотые руки - 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Правописание приставок (проверка </a:t>
            </a:r>
            <a:r>
              <a:rPr lang="ru-RU" b="1" dirty="0" err="1" smtClean="0"/>
              <a:t>д</a:t>
            </a:r>
            <a:r>
              <a:rPr lang="ru-RU" b="1" dirty="0" smtClean="0"/>
              <a:t>/</a:t>
            </a:r>
            <a:r>
              <a:rPr lang="ru-RU" b="1" dirty="0" err="1" smtClean="0"/>
              <a:t>з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5122" name="Picture 2" descr="F:\Развивающая группа ФТЛ\3 занятие\79c6dd63d4ea224e3888b1d579396a34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9336" r="32708" b="-4644"/>
          <a:stretch>
            <a:fillRect/>
          </a:stretch>
        </p:blipFill>
        <p:spPr bwMode="auto">
          <a:xfrm>
            <a:off x="3167486" y="1383989"/>
            <a:ext cx="5541085" cy="5277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171" y="892833"/>
            <a:ext cx="9688286" cy="109925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№1 Вставьте </a:t>
            </a:r>
            <a:r>
              <a:rPr lang="ru-RU" dirty="0"/>
              <a:t>подходящие по смыслу слова</a:t>
            </a:r>
            <a:r>
              <a:rPr lang="ru-RU" dirty="0" smtClean="0"/>
              <a:t>.</a:t>
            </a:r>
            <a:r>
              <a:rPr lang="ru-RU" sz="5300" dirty="0"/>
              <a:t> </a:t>
            </a:r>
            <a:r>
              <a:rPr lang="ru-RU" sz="3600" i="1" dirty="0"/>
              <a:t>Распространяемое слово должно иметь приставку на –з /-с или одновариантную приставку с-.</a:t>
            </a:r>
            <a:r>
              <a:rPr lang="ru-RU" sz="5300" b="1" dirty="0"/>
              <a:t/>
            </a:r>
            <a:br>
              <a:rPr lang="ru-RU" sz="53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0" y="1825625"/>
            <a:ext cx="9905999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Мир </a:t>
            </a:r>
            <a:r>
              <a:rPr lang="ru-RU" dirty="0"/>
              <a:t>строит — война ... </a:t>
            </a:r>
          </a:p>
          <a:p>
            <a:pPr marL="0" lvl="0" indent="0">
              <a:buNone/>
            </a:pPr>
            <a:r>
              <a:rPr lang="ru-RU" dirty="0" smtClean="0"/>
              <a:t>Умел </a:t>
            </a:r>
            <a:r>
              <a:rPr lang="ru-RU" dirty="0"/>
              <a:t>ошибиться, сумей и </a:t>
            </a:r>
            <a:r>
              <a:rPr lang="ru-RU" dirty="0" smtClean="0"/>
              <a:t>...</a:t>
            </a:r>
          </a:p>
          <a:p>
            <a:pPr marL="0" lvl="0" indent="0">
              <a:buNone/>
            </a:pPr>
            <a:r>
              <a:rPr lang="ru-RU" dirty="0" smtClean="0"/>
              <a:t>Маленькое </a:t>
            </a:r>
            <a:r>
              <a:rPr lang="ru-RU" dirty="0"/>
              <a:t>дело лучше большого . . 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 dirty="0" smtClean="0"/>
              <a:t>Береги </a:t>
            </a:r>
            <a:r>
              <a:rPr lang="ru-RU" dirty="0"/>
              <a:t>платье </a:t>
            </a:r>
            <a:r>
              <a:rPr lang="ru-RU" dirty="0" err="1"/>
              <a:t>снову</a:t>
            </a:r>
            <a:r>
              <a:rPr lang="ru-RU" dirty="0"/>
              <a:t>, а честь </a:t>
            </a:r>
            <a:r>
              <a:rPr lang="ru-RU" dirty="0" smtClean="0"/>
              <a:t>...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Рыбак рыбака видит </a:t>
            </a:r>
            <a:r>
              <a:rPr lang="ru-RU" dirty="0" smtClean="0"/>
              <a:t>...</a:t>
            </a:r>
          </a:p>
          <a:p>
            <a:pPr marL="0" lvl="0" indent="0">
              <a:buNone/>
            </a:pPr>
            <a:r>
              <a:rPr lang="ru-RU" dirty="0" smtClean="0"/>
              <a:t>Из </a:t>
            </a:r>
            <a:r>
              <a:rPr lang="ru-RU" dirty="0"/>
              <a:t>одной муки хлеба .. </a:t>
            </a:r>
            <a:r>
              <a:rPr lang="ru-RU" dirty="0" smtClean="0"/>
              <a:t>.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Маслом каши </a:t>
            </a:r>
            <a:r>
              <a:rPr lang="ru-RU" dirty="0" smtClean="0"/>
              <a:t>...</a:t>
            </a:r>
          </a:p>
          <a:p>
            <a:pPr marL="0" lvl="0" indent="0">
              <a:buNone/>
            </a:pPr>
            <a:r>
              <a:rPr lang="ru-RU" dirty="0" smtClean="0"/>
              <a:t>От </a:t>
            </a:r>
            <a:r>
              <a:rPr lang="ru-RU" dirty="0"/>
              <a:t>малой искры Москва ... </a:t>
            </a:r>
          </a:p>
        </p:txBody>
      </p:sp>
    </p:spTree>
    <p:extLst>
      <p:ext uri="{BB962C8B-B14F-4D97-AF65-F5344CB8AC3E}">
        <p14:creationId xmlns:p14="http://schemas.microsoft.com/office/powerpoint/2010/main" val="336765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Вспомним. Что такое предложение ?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6" name="Picture 2" descr="F:\Развивающая группа ФТЛ\4 занятие\вид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2851" y="1118055"/>
            <a:ext cx="7451120" cy="491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Развивающая группа ФТЛ\4 занятие\просто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7937" y="181881"/>
            <a:ext cx="8245778" cy="6184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Развивающая группа ФТЛ\4 занятие\однородны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25156" y="141514"/>
            <a:ext cx="8941837" cy="6259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Знаки препинания в предложениях с однородными членами </a:t>
            </a:r>
            <a:endParaRPr lang="ru-RU" b="1" dirty="0"/>
          </a:p>
        </p:txBody>
      </p:sp>
      <p:pic>
        <p:nvPicPr>
          <p:cNvPr id="2050" name="Picture 2" descr="F:\Развивающая группа ФТЛ\4 занятие\предл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43" t="14742" r="4451" b="33829"/>
          <a:stretch>
            <a:fillRect/>
          </a:stretch>
        </p:blipFill>
        <p:spPr bwMode="auto">
          <a:xfrm>
            <a:off x="934215" y="1822916"/>
            <a:ext cx="10358595" cy="4283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ии «Пунктуация.»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 «Пунктуация.».pptx" id="{ADE5D98B-3CEF-469D-A2CA-6DAE7F83EC56}" vid="{FBA89FE7-2C74-48CF-A124-E726C9793A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«Пунктуация.»</Template>
  <TotalTime>143</TotalTime>
  <Words>589</Words>
  <Application>Microsoft Office PowerPoint</Application>
  <PresentationFormat>Широкоэкранный</PresentationFormat>
  <Paragraphs>61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Gabriola</vt:lpstr>
      <vt:lpstr>Times New Roman</vt:lpstr>
      <vt:lpstr>Шаблон презентации «Пунктуация.»</vt:lpstr>
      <vt:lpstr>Презентация PowerPoint</vt:lpstr>
      <vt:lpstr>Словарная работа</vt:lpstr>
      <vt:lpstr>Работа с фразеологизмами</vt:lpstr>
      <vt:lpstr>Правописание приставок (проверка д/з)</vt:lpstr>
      <vt:lpstr>№1 Вставьте подходящие по смыслу слова. Распространяемое слово должно иметь приставку на –з /-с или одновариантную приставку с-.  </vt:lpstr>
      <vt:lpstr>Вспомним. Что такое предложение ? </vt:lpstr>
      <vt:lpstr>Презентация PowerPoint</vt:lpstr>
      <vt:lpstr>Презентация PowerPoint</vt:lpstr>
      <vt:lpstr>Знаки препинания в предложениях с однородными членами </vt:lpstr>
      <vt:lpstr>№2 Спиши предложения, расставляя пропущенные знаки препинания. Подчеркни однородные члены.  </vt:lpstr>
      <vt:lpstr>Простые и сложные предложения</vt:lpstr>
      <vt:lpstr>1.Солнце встало и осветило окрестность. 2.Солнце встало, и окрестность озарилась светом.</vt:lpstr>
      <vt:lpstr>Презентация PowerPoint</vt:lpstr>
      <vt:lpstr>Вскоре после восхода набежала туча, и брызнул короткий дождь.  </vt:lpstr>
      <vt:lpstr>Сложное предложение  1.Содержит 2 или больше грамматических основ.  2.Простые предложения в составе сложного соединяются без союзов или с помощью союзов ,и ,а ,но.  3.Между простыми предложениями в составе сложного ставится запятая.</vt:lpstr>
      <vt:lpstr>№3. Прочитайте. Поставьте, где нужно, запятые. Подчеркните грамматическую основу. </vt:lpstr>
      <vt:lpstr>   №4. Вставьте пропущенные буквы и подходящие по смыслу союзы И, А, НО, расставьте, где нужно, запятые. </vt:lpstr>
      <vt:lpstr>№5. Устно составьте из простых предложений сложные с союзами И, А, НО.</vt:lpstr>
      <vt:lpstr>Домашнее задание (письменно в тетради)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teacher</cp:lastModifiedBy>
  <cp:revision>24</cp:revision>
  <dcterms:created xsi:type="dcterms:W3CDTF">2016-09-25T12:35:23Z</dcterms:created>
  <dcterms:modified xsi:type="dcterms:W3CDTF">2021-10-02T11:14:53Z</dcterms:modified>
</cp:coreProperties>
</file>